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0" r:id="rId4"/>
    <p:sldMasterId id="2147483675" r:id="rId5"/>
    <p:sldMasterId id="2147483682" r:id="rId6"/>
    <p:sldMasterId id="2147483690" r:id="rId7"/>
    <p:sldMasterId id="2147483696" r:id="rId8"/>
  </p:sldMasterIdLst>
  <p:notesMasterIdLst>
    <p:notesMasterId r:id="rId60"/>
  </p:notesMasterIdLst>
  <p:sldIdLst>
    <p:sldId id="271" r:id="rId9"/>
    <p:sldId id="345" r:id="rId10"/>
    <p:sldId id="342" r:id="rId11"/>
    <p:sldId id="285" r:id="rId12"/>
    <p:sldId id="290" r:id="rId13"/>
    <p:sldId id="404" r:id="rId14"/>
    <p:sldId id="405" r:id="rId15"/>
    <p:sldId id="366" r:id="rId16"/>
    <p:sldId id="326" r:id="rId17"/>
    <p:sldId id="406" r:id="rId18"/>
    <p:sldId id="375" r:id="rId19"/>
    <p:sldId id="376" r:id="rId20"/>
    <p:sldId id="327" r:id="rId21"/>
    <p:sldId id="334" r:id="rId22"/>
    <p:sldId id="335" r:id="rId23"/>
    <p:sldId id="385" r:id="rId24"/>
    <p:sldId id="363" r:id="rId25"/>
    <p:sldId id="350" r:id="rId26"/>
    <p:sldId id="347" r:id="rId27"/>
    <p:sldId id="349" r:id="rId28"/>
    <p:sldId id="328" r:id="rId29"/>
    <p:sldId id="368" r:id="rId30"/>
    <p:sldId id="329" r:id="rId31"/>
    <p:sldId id="369" r:id="rId32"/>
    <p:sldId id="384" r:id="rId33"/>
    <p:sldId id="330" r:id="rId34"/>
    <p:sldId id="383" r:id="rId35"/>
    <p:sldId id="401" r:id="rId36"/>
    <p:sldId id="402" r:id="rId37"/>
    <p:sldId id="403" r:id="rId38"/>
    <p:sldId id="407" r:id="rId39"/>
    <p:sldId id="331" r:id="rId40"/>
    <p:sldId id="371" r:id="rId41"/>
    <p:sldId id="332" r:id="rId42"/>
    <p:sldId id="372" r:id="rId43"/>
    <p:sldId id="333" r:id="rId44"/>
    <p:sldId id="373" r:id="rId45"/>
    <p:sldId id="386" r:id="rId46"/>
    <p:sldId id="387" r:id="rId47"/>
    <p:sldId id="389" r:id="rId48"/>
    <p:sldId id="390" r:id="rId49"/>
    <p:sldId id="391" r:id="rId50"/>
    <p:sldId id="392" r:id="rId51"/>
    <p:sldId id="393" r:id="rId52"/>
    <p:sldId id="394" r:id="rId53"/>
    <p:sldId id="395" r:id="rId54"/>
    <p:sldId id="396" r:id="rId55"/>
    <p:sldId id="397" r:id="rId56"/>
    <p:sldId id="398" r:id="rId57"/>
    <p:sldId id="399" r:id="rId58"/>
    <p:sldId id="40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BFBFBF"/>
    <a:srgbClr val="005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3" autoAdjust="0"/>
    <p:restoredTop sz="84810" autoAdjust="0"/>
  </p:normalViewPr>
  <p:slideViewPr>
    <p:cSldViewPr snapToGrid="0">
      <p:cViewPr varScale="1">
        <p:scale>
          <a:sx n="60" d="100"/>
          <a:sy n="60" d="100"/>
        </p:scale>
        <p:origin x="868"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2E75B6"/>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rgbClr val="2E75B6"/>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2E75B6"/>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2E75B6"/>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2E75B6"/>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2E75B6"/>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2E75B6"/>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2E75B6"/>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517F6316-1EB0-4A7C-9E90-2B9E9E95D786}" type="presOf" srcId="{B2D8824F-FCA3-40D3-ADF0-216360405402}" destId="{48DB6C72-9476-46A8-A7B1-362834A04659}"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5D5EFE9E-AE1D-43D4-94F7-69EC778908C6}" srcId="{85014035-4376-41F7-B98E-7A3EC9856736}" destId="{D37ECD37-5D27-4F00-BE43-EE2CBC34B805}" srcOrd="8" destOrd="0" parTransId="{8C247E1F-B775-42D2-8047-C1EC7BD6A5A2}" sibTransId="{4839513B-2C98-4187-8C8C-5B155C922DD3}"/>
    <dgm:cxn modelId="{C9BD6C0E-1A46-4560-A5FB-2641972852DE}" type="presOf" srcId="{7C140BA5-61A2-4C44-8F2C-83C38D316D75}" destId="{66CDB625-3567-480B-96DE-D9D9D01967F2}" srcOrd="0" destOrd="0" presId="urn:microsoft.com/office/officeart/2005/8/layout/chevron1"/>
    <dgm:cxn modelId="{391E3977-102B-4E06-BEDF-3CE95BF242DD}" type="presOf" srcId="{291C0FC7-AB24-426F-95D5-FCAF7D733561}" destId="{5F3D77F7-2117-4310-82D6-CC46973B96CE}"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41D9E418-E3E0-424A-BF33-9059A48A6B3F}" srcId="{85014035-4376-41F7-B98E-7A3EC9856736}" destId="{626C66CD-664C-4CA9-9020-B8D6763AE2FD}" srcOrd="4" destOrd="0" parTransId="{F3EF0168-EB64-49AD-A5B4-271B13C93812}" sibTransId="{DBF977C8-5E0E-4980-BF6A-C155149577D8}"/>
    <dgm:cxn modelId="{71B10B43-5545-45CA-92E5-8D93B97C1DD7}" type="presOf" srcId="{626C66CD-664C-4CA9-9020-B8D6763AE2FD}" destId="{D79C9E3A-AD33-4FF1-AFAE-6CA861113F40}"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DE139CC0-2C9C-44D9-B317-A90FB0B1F035}" srcId="{85014035-4376-41F7-B98E-7A3EC9856736}" destId="{291C0FC7-AB24-426F-95D5-FCAF7D733561}" srcOrd="7" destOrd="0" parTransId="{1E282A40-F833-49C9-A458-AA5157B0BAF1}" sibTransId="{B9C13972-0B87-44F7-B846-85C5D7C228B9}"/>
    <dgm:cxn modelId="{913DACF1-E0FB-46A7-9F7F-8D4279633409}" srcId="{85014035-4376-41F7-B98E-7A3EC9856736}" destId="{152C0CFE-894B-4DCD-9C91-F961733C6C8A}" srcOrd="2" destOrd="0" parTransId="{1F637CD6-718F-42E8-BF1F-09380C90001C}" sibTransId="{DBF94304-B246-4969-8A3A-684D85AC9738}"/>
    <dgm:cxn modelId="{1F86C515-D6A2-4E8F-8653-041A0235A356}" type="presOf" srcId="{A394F2A2-CD30-43D3-B564-20AF0C1BCDE0}" destId="{4DB2B4C5-616C-405E-B54B-EC90D8032080}" srcOrd="0" destOrd="0" presId="urn:microsoft.com/office/officeart/2005/8/layout/chevron1"/>
    <dgm:cxn modelId="{3A77F86A-EFB8-4D25-9340-A2FB3971EFE0}" type="presOf" srcId="{D3E32C3F-8B1E-4470-AE4B-AF7542F719A6}" destId="{9101A43E-9FA8-44D0-8B4B-B43A17F0B301}"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0356FE61-3194-429F-89D9-3446DA8367BB}" type="presOf" srcId="{4F4BE03B-5823-4BC9-90E7-5574EACE09E5}" destId="{B1F183C7-4128-441B-9040-CEC245AAA671}" srcOrd="0" destOrd="0" presId="urn:microsoft.com/office/officeart/2005/8/layout/chevron1"/>
    <dgm:cxn modelId="{16B6B48A-B26F-4DA3-BF01-EA233483BC01}" type="presOf" srcId="{152C0CFE-894B-4DCD-9C91-F961733C6C8A}" destId="{8A2BE7DB-4C89-4154-B8EA-CABB8FBA3A4D}" srcOrd="0" destOrd="0" presId="urn:microsoft.com/office/officeart/2005/8/layout/chevron1"/>
    <dgm:cxn modelId="{C988DF21-A460-4371-B04A-5E86B0AD52E0}" type="presOf" srcId="{D37ECD37-5D27-4F00-BE43-EE2CBC34B805}" destId="{05E9B768-C4F6-4368-A29F-C29CFF7A9381}" srcOrd="0" destOrd="0" presId="urn:microsoft.com/office/officeart/2005/8/layout/chevron1"/>
    <dgm:cxn modelId="{71940D29-3A5C-450F-9CD4-6F63C4287744}" type="presOf" srcId="{85014035-4376-41F7-B98E-7A3EC9856736}" destId="{E59A3AA1-4456-482F-A514-10BC3E03051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F95B73C0-F2BA-4CF0-A6D8-6AABA0A37B8A}" type="presParOf" srcId="{E59A3AA1-4456-482F-A514-10BC3E030511}" destId="{66CDB625-3567-480B-96DE-D9D9D01967F2}" srcOrd="0" destOrd="0" presId="urn:microsoft.com/office/officeart/2005/8/layout/chevron1"/>
    <dgm:cxn modelId="{CBB1901A-BE3E-4ED6-B252-1947BC796CF8}" type="presParOf" srcId="{E59A3AA1-4456-482F-A514-10BC3E030511}" destId="{E69D944D-B787-42EF-A817-E7A1749D8736}" srcOrd="1" destOrd="0" presId="urn:microsoft.com/office/officeart/2005/8/layout/chevron1"/>
    <dgm:cxn modelId="{3E5D0AAD-6B96-4E33-A582-59C45CE47AAA}" type="presParOf" srcId="{E59A3AA1-4456-482F-A514-10BC3E030511}" destId="{4DB2B4C5-616C-405E-B54B-EC90D8032080}" srcOrd="2" destOrd="0" presId="urn:microsoft.com/office/officeart/2005/8/layout/chevron1"/>
    <dgm:cxn modelId="{4739EED0-1198-451A-98C3-5E8BF8C6944D}" type="presParOf" srcId="{E59A3AA1-4456-482F-A514-10BC3E030511}" destId="{7DA42B1B-26D5-4E6A-878A-49EBD2B2C1FF}" srcOrd="3" destOrd="0" presId="urn:microsoft.com/office/officeart/2005/8/layout/chevron1"/>
    <dgm:cxn modelId="{6E9DBED2-5AAD-4E99-B837-767BCA2B42D3}" type="presParOf" srcId="{E59A3AA1-4456-482F-A514-10BC3E030511}" destId="{8A2BE7DB-4C89-4154-B8EA-CABB8FBA3A4D}" srcOrd="4" destOrd="0" presId="urn:microsoft.com/office/officeart/2005/8/layout/chevron1"/>
    <dgm:cxn modelId="{85BE9501-2529-4C95-9CAD-4EB54F86BF11}" type="presParOf" srcId="{E59A3AA1-4456-482F-A514-10BC3E030511}" destId="{9FB0C3C1-B3A4-4406-AA3E-E68647A3DA67}" srcOrd="5" destOrd="0" presId="urn:microsoft.com/office/officeart/2005/8/layout/chevron1"/>
    <dgm:cxn modelId="{A0534C72-2A9C-4FC9-AC27-9015CD007C08}" type="presParOf" srcId="{E59A3AA1-4456-482F-A514-10BC3E030511}" destId="{9101A43E-9FA8-44D0-8B4B-B43A17F0B301}" srcOrd="6" destOrd="0" presId="urn:microsoft.com/office/officeart/2005/8/layout/chevron1"/>
    <dgm:cxn modelId="{E1B88F26-C1E2-4E58-9567-846ADF3C3E64}" type="presParOf" srcId="{E59A3AA1-4456-482F-A514-10BC3E030511}" destId="{C0DF1FFC-718C-41AA-B1B4-399BF34A0C85}" srcOrd="7" destOrd="0" presId="urn:microsoft.com/office/officeart/2005/8/layout/chevron1"/>
    <dgm:cxn modelId="{8AB5B7F7-4FFD-4319-9280-B925C74632A9}" type="presParOf" srcId="{E59A3AA1-4456-482F-A514-10BC3E030511}" destId="{D79C9E3A-AD33-4FF1-AFAE-6CA861113F40}" srcOrd="8" destOrd="0" presId="urn:microsoft.com/office/officeart/2005/8/layout/chevron1"/>
    <dgm:cxn modelId="{80B57A99-5684-4B66-B95A-ED23D0782581}" type="presParOf" srcId="{E59A3AA1-4456-482F-A514-10BC3E030511}" destId="{DC91B037-C717-4289-AE40-B313064DA6EB}" srcOrd="9" destOrd="0" presId="urn:microsoft.com/office/officeart/2005/8/layout/chevron1"/>
    <dgm:cxn modelId="{56F3C0D4-54F5-4120-9033-7F6C533D5B88}" type="presParOf" srcId="{E59A3AA1-4456-482F-A514-10BC3E030511}" destId="{48DB6C72-9476-46A8-A7B1-362834A04659}" srcOrd="10" destOrd="0" presId="urn:microsoft.com/office/officeart/2005/8/layout/chevron1"/>
    <dgm:cxn modelId="{ABA5BB80-AA7E-40B7-BA96-8E3F7BD43009}" type="presParOf" srcId="{E59A3AA1-4456-482F-A514-10BC3E030511}" destId="{73C3018A-3BCF-4F84-94F0-C1E38A294445}" srcOrd="11" destOrd="0" presId="urn:microsoft.com/office/officeart/2005/8/layout/chevron1"/>
    <dgm:cxn modelId="{84CB4558-588C-480D-8B8B-B85A12148B4A}" type="presParOf" srcId="{E59A3AA1-4456-482F-A514-10BC3E030511}" destId="{B1F183C7-4128-441B-9040-CEC245AAA671}" srcOrd="12" destOrd="0" presId="urn:microsoft.com/office/officeart/2005/8/layout/chevron1"/>
    <dgm:cxn modelId="{5E9C696F-8A8C-4315-B95C-02D95BD586F2}" type="presParOf" srcId="{E59A3AA1-4456-482F-A514-10BC3E030511}" destId="{8B966912-F62C-4DB4-9741-03C78CA48121}" srcOrd="13" destOrd="0" presId="urn:microsoft.com/office/officeart/2005/8/layout/chevron1"/>
    <dgm:cxn modelId="{257C2A4B-4CD5-495B-A22D-A5EE456A159B}" type="presParOf" srcId="{E59A3AA1-4456-482F-A514-10BC3E030511}" destId="{5F3D77F7-2117-4310-82D6-CC46973B96CE}" srcOrd="14" destOrd="0" presId="urn:microsoft.com/office/officeart/2005/8/layout/chevron1"/>
    <dgm:cxn modelId="{B3CD13DC-D3A4-4FF5-86AA-656AE0DB7263}" type="presParOf" srcId="{E59A3AA1-4456-482F-A514-10BC3E030511}" destId="{F6A0359B-3FA6-4B4A-90B3-02DF2DDF0B4E}" srcOrd="15" destOrd="0" presId="urn:microsoft.com/office/officeart/2005/8/layout/chevron1"/>
    <dgm:cxn modelId="{10EF223D-4B6B-422E-A9E2-FA51379871AE}"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2E75B6"/>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chemeClr val="bg1">
            <a:lumMod val="50000"/>
            <a:alpha val="50196"/>
          </a:schemeClr>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80799392-6F05-4E81-9DCA-4E33DC56F338}" type="presOf" srcId="{626C66CD-664C-4CA9-9020-B8D6763AE2FD}" destId="{D79C9E3A-AD33-4FF1-AFAE-6CA861113F40}"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B4006966-C3B3-4B76-8FB9-831637CCB38A}" type="presOf" srcId="{85014035-4376-41F7-B98E-7A3EC9856736}" destId="{E59A3AA1-4456-482F-A514-10BC3E030511}" srcOrd="0" destOrd="0" presId="urn:microsoft.com/office/officeart/2005/8/layout/chevron1"/>
    <dgm:cxn modelId="{41D9E418-E3E0-424A-BF33-9059A48A6B3F}" srcId="{85014035-4376-41F7-B98E-7A3EC9856736}" destId="{626C66CD-664C-4CA9-9020-B8D6763AE2FD}" srcOrd="4" destOrd="0" parTransId="{F3EF0168-EB64-49AD-A5B4-271B13C93812}" sibTransId="{DBF977C8-5E0E-4980-BF6A-C155149577D8}"/>
    <dgm:cxn modelId="{F066787A-304C-45AB-9B3E-9C7AA86963A7}" srcId="{85014035-4376-41F7-B98E-7A3EC9856736}" destId="{4F4BE03B-5823-4BC9-90E7-5574EACE09E5}" srcOrd="6" destOrd="0" parTransId="{57101327-A90A-4314-9C57-9B0F6D4A44BE}" sibTransId="{19B64806-4E4D-46C7-B2F2-1A035F149F3D}"/>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C57781FD-FAC6-495F-8F7E-68E92CE33850}" type="presOf" srcId="{7C140BA5-61A2-4C44-8F2C-83C38D316D75}" destId="{66CDB625-3567-480B-96DE-D9D9D01967F2}" srcOrd="0" destOrd="0" presId="urn:microsoft.com/office/officeart/2005/8/layout/chevron1"/>
    <dgm:cxn modelId="{5D5EFE9E-AE1D-43D4-94F7-69EC778908C6}" srcId="{85014035-4376-41F7-B98E-7A3EC9856736}" destId="{D37ECD37-5D27-4F00-BE43-EE2CBC34B805}" srcOrd="8" destOrd="0" parTransId="{8C247E1F-B775-42D2-8047-C1EC7BD6A5A2}" sibTransId="{4839513B-2C98-4187-8C8C-5B155C922DD3}"/>
    <dgm:cxn modelId="{151105A8-3C04-4C3C-93B7-48C6BB49B6F4}" type="presOf" srcId="{A394F2A2-CD30-43D3-B564-20AF0C1BCDE0}" destId="{4DB2B4C5-616C-405E-B54B-EC90D8032080}" srcOrd="0" destOrd="0" presId="urn:microsoft.com/office/officeart/2005/8/layout/chevron1"/>
    <dgm:cxn modelId="{B9D95BD0-6140-4C7E-9844-B93FBE886311}" type="presOf" srcId="{4F4BE03B-5823-4BC9-90E7-5574EACE09E5}" destId="{B1F183C7-4128-441B-9040-CEC245AAA671}" srcOrd="0" destOrd="0" presId="urn:microsoft.com/office/officeart/2005/8/layout/chevron1"/>
    <dgm:cxn modelId="{91FB6AAA-09CB-4C3C-8F4D-18C9113411AA}" type="presOf" srcId="{152C0CFE-894B-4DCD-9C91-F961733C6C8A}" destId="{8A2BE7DB-4C89-4154-B8EA-CABB8FBA3A4D}" srcOrd="0" destOrd="0" presId="urn:microsoft.com/office/officeart/2005/8/layout/chevron1"/>
    <dgm:cxn modelId="{236F5271-5324-48ED-B370-7CE13B9441D6}" type="presOf" srcId="{D37ECD37-5D27-4F00-BE43-EE2CBC34B805}" destId="{05E9B768-C4F6-4368-A29F-C29CFF7A938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BDDED7E0-3E40-4955-ACE6-AE1EE03D0636}" type="presOf" srcId="{291C0FC7-AB24-426F-95D5-FCAF7D733561}" destId="{5F3D77F7-2117-4310-82D6-CC46973B96CE}" srcOrd="0" destOrd="0" presId="urn:microsoft.com/office/officeart/2005/8/layout/chevron1"/>
    <dgm:cxn modelId="{8ABC3B4B-FD54-4BEE-AA06-A2280ECAF839}" type="presOf" srcId="{B2D8824F-FCA3-40D3-ADF0-216360405402}" destId="{48DB6C72-9476-46A8-A7B1-362834A04659}"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EBEE5137-4AAC-43FB-B593-B0DCB6FD7B65}" srcId="{85014035-4376-41F7-B98E-7A3EC9856736}" destId="{D3E32C3F-8B1E-4470-AE4B-AF7542F719A6}" srcOrd="3" destOrd="0" parTransId="{5A5E73D8-D06A-4ADC-A276-A2D3B27F2355}" sibTransId="{A6641514-4AB7-44FE-9E9F-F50761438592}"/>
    <dgm:cxn modelId="{2CE8B806-3114-401B-A12F-C421B0E739C6}" type="presOf" srcId="{D3E32C3F-8B1E-4470-AE4B-AF7542F719A6}" destId="{9101A43E-9FA8-44D0-8B4B-B43A17F0B301}" srcOrd="0" destOrd="0" presId="urn:microsoft.com/office/officeart/2005/8/layout/chevron1"/>
    <dgm:cxn modelId="{A71DE30A-70A7-415E-BE23-A57DA03B7316}" type="presParOf" srcId="{E59A3AA1-4456-482F-A514-10BC3E030511}" destId="{66CDB625-3567-480B-96DE-D9D9D01967F2}" srcOrd="0" destOrd="0" presId="urn:microsoft.com/office/officeart/2005/8/layout/chevron1"/>
    <dgm:cxn modelId="{9386FA4E-C825-4922-916B-47A4D3D7097C}" type="presParOf" srcId="{E59A3AA1-4456-482F-A514-10BC3E030511}" destId="{E69D944D-B787-42EF-A817-E7A1749D8736}" srcOrd="1" destOrd="0" presId="urn:microsoft.com/office/officeart/2005/8/layout/chevron1"/>
    <dgm:cxn modelId="{8841B57B-5EF1-4E12-8A33-596A9BEE66C2}" type="presParOf" srcId="{E59A3AA1-4456-482F-A514-10BC3E030511}" destId="{4DB2B4C5-616C-405E-B54B-EC90D8032080}" srcOrd="2" destOrd="0" presId="urn:microsoft.com/office/officeart/2005/8/layout/chevron1"/>
    <dgm:cxn modelId="{A1F813E6-79B5-4210-8553-E5A758F03AC6}" type="presParOf" srcId="{E59A3AA1-4456-482F-A514-10BC3E030511}" destId="{7DA42B1B-26D5-4E6A-878A-49EBD2B2C1FF}" srcOrd="3" destOrd="0" presId="urn:microsoft.com/office/officeart/2005/8/layout/chevron1"/>
    <dgm:cxn modelId="{C0A78C21-DF7A-433E-BBF2-DDD6EB29F1AD}" type="presParOf" srcId="{E59A3AA1-4456-482F-A514-10BC3E030511}" destId="{8A2BE7DB-4C89-4154-B8EA-CABB8FBA3A4D}" srcOrd="4" destOrd="0" presId="urn:microsoft.com/office/officeart/2005/8/layout/chevron1"/>
    <dgm:cxn modelId="{52C27C9C-50AF-490F-859B-D8CC07FD2B4C}" type="presParOf" srcId="{E59A3AA1-4456-482F-A514-10BC3E030511}" destId="{9FB0C3C1-B3A4-4406-AA3E-E68647A3DA67}" srcOrd="5" destOrd="0" presId="urn:microsoft.com/office/officeart/2005/8/layout/chevron1"/>
    <dgm:cxn modelId="{BC65A218-171E-488C-91CB-CEFB08957F7C}" type="presParOf" srcId="{E59A3AA1-4456-482F-A514-10BC3E030511}" destId="{9101A43E-9FA8-44D0-8B4B-B43A17F0B301}" srcOrd="6" destOrd="0" presId="urn:microsoft.com/office/officeart/2005/8/layout/chevron1"/>
    <dgm:cxn modelId="{3822965B-0F78-470D-98B5-2E32089A6106}" type="presParOf" srcId="{E59A3AA1-4456-482F-A514-10BC3E030511}" destId="{C0DF1FFC-718C-41AA-B1B4-399BF34A0C85}" srcOrd="7" destOrd="0" presId="urn:microsoft.com/office/officeart/2005/8/layout/chevron1"/>
    <dgm:cxn modelId="{2997F022-7648-4A93-967C-3D1F6ED0C576}" type="presParOf" srcId="{E59A3AA1-4456-482F-A514-10BC3E030511}" destId="{D79C9E3A-AD33-4FF1-AFAE-6CA861113F40}" srcOrd="8" destOrd="0" presId="urn:microsoft.com/office/officeart/2005/8/layout/chevron1"/>
    <dgm:cxn modelId="{B3395E22-3A9C-47A4-8F3B-3FD7C990230A}" type="presParOf" srcId="{E59A3AA1-4456-482F-A514-10BC3E030511}" destId="{DC91B037-C717-4289-AE40-B313064DA6EB}" srcOrd="9" destOrd="0" presId="urn:microsoft.com/office/officeart/2005/8/layout/chevron1"/>
    <dgm:cxn modelId="{2A38F9D9-9C9E-4688-9B05-FCB94269DD5D}" type="presParOf" srcId="{E59A3AA1-4456-482F-A514-10BC3E030511}" destId="{48DB6C72-9476-46A8-A7B1-362834A04659}" srcOrd="10" destOrd="0" presId="urn:microsoft.com/office/officeart/2005/8/layout/chevron1"/>
    <dgm:cxn modelId="{FFB037B4-B41D-4E3D-B22C-8F8EE345999E}" type="presParOf" srcId="{E59A3AA1-4456-482F-A514-10BC3E030511}" destId="{73C3018A-3BCF-4F84-94F0-C1E38A294445}" srcOrd="11" destOrd="0" presId="urn:microsoft.com/office/officeart/2005/8/layout/chevron1"/>
    <dgm:cxn modelId="{F25AA6F3-83B8-46A7-9614-9B3C1A3F9F3F}" type="presParOf" srcId="{E59A3AA1-4456-482F-A514-10BC3E030511}" destId="{B1F183C7-4128-441B-9040-CEC245AAA671}" srcOrd="12" destOrd="0" presId="urn:microsoft.com/office/officeart/2005/8/layout/chevron1"/>
    <dgm:cxn modelId="{C5EA8DD6-81AD-456B-819A-F4D3B18301D5}" type="presParOf" srcId="{E59A3AA1-4456-482F-A514-10BC3E030511}" destId="{8B966912-F62C-4DB4-9741-03C78CA48121}" srcOrd="13" destOrd="0" presId="urn:microsoft.com/office/officeart/2005/8/layout/chevron1"/>
    <dgm:cxn modelId="{4B669D52-12E4-4692-974E-23B133FC40A9}" type="presParOf" srcId="{E59A3AA1-4456-482F-A514-10BC3E030511}" destId="{5F3D77F7-2117-4310-82D6-CC46973B96CE}" srcOrd="14" destOrd="0" presId="urn:microsoft.com/office/officeart/2005/8/layout/chevron1"/>
    <dgm:cxn modelId="{75676A10-B24C-43D0-9501-145EAB2CC8C5}" type="presParOf" srcId="{E59A3AA1-4456-482F-A514-10BC3E030511}" destId="{F6A0359B-3FA6-4B4A-90B3-02DF2DDF0B4E}" srcOrd="15" destOrd="0" presId="urn:microsoft.com/office/officeart/2005/8/layout/chevron1"/>
    <dgm:cxn modelId="{7F0B55D2-D8CF-4AAE-B29E-FAFC884D14FA}"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2E75B6"/>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2D1233A8-7D70-4885-B273-4F9D8AB88BFF}" srcId="{85014035-4376-41F7-B98E-7A3EC9856736}" destId="{B2D8824F-FCA3-40D3-ADF0-216360405402}" srcOrd="5" destOrd="0" parTransId="{ABEF4102-6A7F-4ADF-A92B-6D65F516C652}" sibTransId="{FFEC8B86-5E08-4CC5-B080-5EC8CD9FA928}"/>
    <dgm:cxn modelId="{5BB4224B-1927-4EED-A351-44104FDFFB7C}" type="presOf" srcId="{85014035-4376-41F7-B98E-7A3EC9856736}" destId="{E59A3AA1-4456-482F-A514-10BC3E030511}"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1003EEA0-98A1-476F-B184-2AA2F3B71EAE}" type="presOf" srcId="{4F4BE03B-5823-4BC9-90E7-5574EACE09E5}" destId="{B1F183C7-4128-441B-9040-CEC245AAA671}" srcOrd="0" destOrd="0" presId="urn:microsoft.com/office/officeart/2005/8/layout/chevron1"/>
    <dgm:cxn modelId="{913DACF1-E0FB-46A7-9F7F-8D4279633409}" srcId="{85014035-4376-41F7-B98E-7A3EC9856736}" destId="{152C0CFE-894B-4DCD-9C91-F961733C6C8A}" srcOrd="2" destOrd="0" parTransId="{1F637CD6-718F-42E8-BF1F-09380C90001C}" sibTransId="{DBF94304-B246-4969-8A3A-684D85AC9738}"/>
    <dgm:cxn modelId="{FEF3969E-33E2-48E2-82E8-2E710F3832D8}" type="presOf" srcId="{A394F2A2-CD30-43D3-B564-20AF0C1BCDE0}" destId="{4DB2B4C5-616C-405E-B54B-EC90D8032080}" srcOrd="0" destOrd="0" presId="urn:microsoft.com/office/officeart/2005/8/layout/chevron1"/>
    <dgm:cxn modelId="{344451E3-4AEC-427A-9586-0AB8DB4BFA80}" type="presOf" srcId="{B2D8824F-FCA3-40D3-ADF0-216360405402}" destId="{48DB6C72-9476-46A8-A7B1-362834A04659}" srcOrd="0" destOrd="0" presId="urn:microsoft.com/office/officeart/2005/8/layout/chevron1"/>
    <dgm:cxn modelId="{28774BAF-6F8E-4145-98B9-B6F98A380470}" type="presOf" srcId="{291C0FC7-AB24-426F-95D5-FCAF7D733561}" destId="{5F3D77F7-2117-4310-82D6-CC46973B96CE}" srcOrd="0" destOrd="0" presId="urn:microsoft.com/office/officeart/2005/8/layout/chevron1"/>
    <dgm:cxn modelId="{41D9E418-E3E0-424A-BF33-9059A48A6B3F}" srcId="{85014035-4376-41F7-B98E-7A3EC9856736}" destId="{626C66CD-664C-4CA9-9020-B8D6763AE2FD}" srcOrd="4" destOrd="0" parTransId="{F3EF0168-EB64-49AD-A5B4-271B13C93812}" sibTransId="{DBF977C8-5E0E-4980-BF6A-C155149577D8}"/>
    <dgm:cxn modelId="{5D5EFE9E-AE1D-43D4-94F7-69EC778908C6}" srcId="{85014035-4376-41F7-B98E-7A3EC9856736}" destId="{D37ECD37-5D27-4F00-BE43-EE2CBC34B805}" srcOrd="8" destOrd="0" parTransId="{8C247E1F-B775-42D2-8047-C1EC7BD6A5A2}" sibTransId="{4839513B-2C98-4187-8C8C-5B155C922DD3}"/>
    <dgm:cxn modelId="{492E7A2D-2279-46C4-8412-94F770DEDCB8}" type="presOf" srcId="{152C0CFE-894B-4DCD-9C91-F961733C6C8A}" destId="{8A2BE7DB-4C89-4154-B8EA-CABB8FBA3A4D}" srcOrd="0" destOrd="0" presId="urn:microsoft.com/office/officeart/2005/8/layout/chevron1"/>
    <dgm:cxn modelId="{CAF17191-1592-4992-9A42-2AEC203EF9E4}" type="presOf" srcId="{7C140BA5-61A2-4C44-8F2C-83C38D316D75}" destId="{66CDB625-3567-480B-96DE-D9D9D01967F2}" srcOrd="0" destOrd="0" presId="urn:microsoft.com/office/officeart/2005/8/layout/chevron1"/>
    <dgm:cxn modelId="{60119B14-1E02-41D0-A175-E11DEB933AD9}" type="presOf" srcId="{626C66CD-664C-4CA9-9020-B8D6763AE2FD}" destId="{D79C9E3A-AD33-4FF1-AFAE-6CA861113F40}"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EBEE5137-4AAC-43FB-B593-B0DCB6FD7B65}" srcId="{85014035-4376-41F7-B98E-7A3EC9856736}" destId="{D3E32C3F-8B1E-4470-AE4B-AF7542F719A6}" srcOrd="3" destOrd="0" parTransId="{5A5E73D8-D06A-4ADC-A276-A2D3B27F2355}" sibTransId="{A6641514-4AB7-44FE-9E9F-F50761438592}"/>
    <dgm:cxn modelId="{B1252711-38A8-40A7-8CB6-8A2B9FDD5F95}" type="presOf" srcId="{D37ECD37-5D27-4F00-BE43-EE2CBC34B805}" destId="{05E9B768-C4F6-4368-A29F-C29CFF7A938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6EF7D4AF-D6C0-4D87-AF19-A817BACF431C}" type="presOf" srcId="{D3E32C3F-8B1E-4470-AE4B-AF7542F719A6}" destId="{9101A43E-9FA8-44D0-8B4B-B43A17F0B301}"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7CB1C5F6-1542-4FCB-979F-2CE30669D9C5}" type="presParOf" srcId="{E59A3AA1-4456-482F-A514-10BC3E030511}" destId="{66CDB625-3567-480B-96DE-D9D9D01967F2}" srcOrd="0" destOrd="0" presId="urn:microsoft.com/office/officeart/2005/8/layout/chevron1"/>
    <dgm:cxn modelId="{983AF311-2699-4F0D-AD27-E3A02C16D4C4}" type="presParOf" srcId="{E59A3AA1-4456-482F-A514-10BC3E030511}" destId="{E69D944D-B787-42EF-A817-E7A1749D8736}" srcOrd="1" destOrd="0" presId="urn:microsoft.com/office/officeart/2005/8/layout/chevron1"/>
    <dgm:cxn modelId="{7E9EEB77-B0A0-4968-A973-62E92633A184}" type="presParOf" srcId="{E59A3AA1-4456-482F-A514-10BC3E030511}" destId="{4DB2B4C5-616C-405E-B54B-EC90D8032080}" srcOrd="2" destOrd="0" presId="urn:microsoft.com/office/officeart/2005/8/layout/chevron1"/>
    <dgm:cxn modelId="{BBF2B7EB-4BBB-4FD3-B73E-003EDD77159A}" type="presParOf" srcId="{E59A3AA1-4456-482F-A514-10BC3E030511}" destId="{7DA42B1B-26D5-4E6A-878A-49EBD2B2C1FF}" srcOrd="3" destOrd="0" presId="urn:microsoft.com/office/officeart/2005/8/layout/chevron1"/>
    <dgm:cxn modelId="{EAF22B79-3235-4AF5-B90F-322100EABC52}" type="presParOf" srcId="{E59A3AA1-4456-482F-A514-10BC3E030511}" destId="{8A2BE7DB-4C89-4154-B8EA-CABB8FBA3A4D}" srcOrd="4" destOrd="0" presId="urn:microsoft.com/office/officeart/2005/8/layout/chevron1"/>
    <dgm:cxn modelId="{36EDA18C-0916-4859-97AD-2F5D70992AFF}" type="presParOf" srcId="{E59A3AA1-4456-482F-A514-10BC3E030511}" destId="{9FB0C3C1-B3A4-4406-AA3E-E68647A3DA67}" srcOrd="5" destOrd="0" presId="urn:microsoft.com/office/officeart/2005/8/layout/chevron1"/>
    <dgm:cxn modelId="{55557148-C9A2-43CE-B59D-896A1ABAE739}" type="presParOf" srcId="{E59A3AA1-4456-482F-A514-10BC3E030511}" destId="{9101A43E-9FA8-44D0-8B4B-B43A17F0B301}" srcOrd="6" destOrd="0" presId="urn:microsoft.com/office/officeart/2005/8/layout/chevron1"/>
    <dgm:cxn modelId="{56389424-4621-4A10-A0E1-BE9FD3E77323}" type="presParOf" srcId="{E59A3AA1-4456-482F-A514-10BC3E030511}" destId="{C0DF1FFC-718C-41AA-B1B4-399BF34A0C85}" srcOrd="7" destOrd="0" presId="urn:microsoft.com/office/officeart/2005/8/layout/chevron1"/>
    <dgm:cxn modelId="{8F9590B2-3F5D-437C-AFD2-5D37F2F113C1}" type="presParOf" srcId="{E59A3AA1-4456-482F-A514-10BC3E030511}" destId="{D79C9E3A-AD33-4FF1-AFAE-6CA861113F40}" srcOrd="8" destOrd="0" presId="urn:microsoft.com/office/officeart/2005/8/layout/chevron1"/>
    <dgm:cxn modelId="{9C14795E-0786-4A8F-8E56-6276D816A64C}" type="presParOf" srcId="{E59A3AA1-4456-482F-A514-10BC3E030511}" destId="{DC91B037-C717-4289-AE40-B313064DA6EB}" srcOrd="9" destOrd="0" presId="urn:microsoft.com/office/officeart/2005/8/layout/chevron1"/>
    <dgm:cxn modelId="{BC1D1497-7537-4805-BED7-15EC8F8DEE7C}" type="presParOf" srcId="{E59A3AA1-4456-482F-A514-10BC3E030511}" destId="{48DB6C72-9476-46A8-A7B1-362834A04659}" srcOrd="10" destOrd="0" presId="urn:microsoft.com/office/officeart/2005/8/layout/chevron1"/>
    <dgm:cxn modelId="{CBD33AA8-6E72-40C3-8B79-2FD63FB5A17A}" type="presParOf" srcId="{E59A3AA1-4456-482F-A514-10BC3E030511}" destId="{73C3018A-3BCF-4F84-94F0-C1E38A294445}" srcOrd="11" destOrd="0" presId="urn:microsoft.com/office/officeart/2005/8/layout/chevron1"/>
    <dgm:cxn modelId="{4C889174-ADEC-4EED-B182-4EA18614A1B7}" type="presParOf" srcId="{E59A3AA1-4456-482F-A514-10BC3E030511}" destId="{B1F183C7-4128-441B-9040-CEC245AAA671}" srcOrd="12" destOrd="0" presId="urn:microsoft.com/office/officeart/2005/8/layout/chevron1"/>
    <dgm:cxn modelId="{3E16ACD3-7CD0-44B9-865C-79286110937D}" type="presParOf" srcId="{E59A3AA1-4456-482F-A514-10BC3E030511}" destId="{8B966912-F62C-4DB4-9741-03C78CA48121}" srcOrd="13" destOrd="0" presId="urn:microsoft.com/office/officeart/2005/8/layout/chevron1"/>
    <dgm:cxn modelId="{E00DB90F-CBD4-4377-B244-FA80C08F8736}" type="presParOf" srcId="{E59A3AA1-4456-482F-A514-10BC3E030511}" destId="{5F3D77F7-2117-4310-82D6-CC46973B96CE}" srcOrd="14" destOrd="0" presId="urn:microsoft.com/office/officeart/2005/8/layout/chevron1"/>
    <dgm:cxn modelId="{317E6010-28EA-4F77-B417-EF029B2A598D}" type="presParOf" srcId="{E59A3AA1-4456-482F-A514-10BC3E030511}" destId="{F6A0359B-3FA6-4B4A-90B3-02DF2DDF0B4E}" srcOrd="15" destOrd="0" presId="urn:microsoft.com/office/officeart/2005/8/layout/chevron1"/>
    <dgm:cxn modelId="{901EF8CE-6197-4400-8DC5-D88B3B3225DB}"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2E75B6"/>
        </a:solidFill>
      </dgm:spPr>
      <dgm:t>
        <a:bodyPr/>
        <a:lstStyle/>
        <a:p>
          <a:r>
            <a:rPr lang="en-GB" sz="1300" b="1" dirty="0" smtClean="0">
              <a:solidFill>
                <a:schemeClr val="bg1"/>
              </a:solidFill>
            </a:rPr>
            <a:t>Go Live</a:t>
          </a:r>
          <a:endParaRPr lang="en-GB" sz="1300" b="1" dirty="0">
            <a:solidFill>
              <a:schemeClr val="bg1"/>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B4219A9B-B165-4609-9010-8EEBE45AE804}" type="presOf" srcId="{B2D8824F-FCA3-40D3-ADF0-216360405402}" destId="{48DB6C72-9476-46A8-A7B1-362834A04659}" srcOrd="0" destOrd="0" presId="urn:microsoft.com/office/officeart/2005/8/layout/chevron1"/>
    <dgm:cxn modelId="{41D9E418-E3E0-424A-BF33-9059A48A6B3F}" srcId="{85014035-4376-41F7-B98E-7A3EC9856736}" destId="{626C66CD-664C-4CA9-9020-B8D6763AE2FD}" srcOrd="4" destOrd="0" parTransId="{F3EF0168-EB64-49AD-A5B4-271B13C93812}" sibTransId="{DBF977C8-5E0E-4980-BF6A-C155149577D8}"/>
    <dgm:cxn modelId="{930F0BED-24D1-40C5-A01B-8CC52FE57D57}" type="presOf" srcId="{D3E32C3F-8B1E-4470-AE4B-AF7542F719A6}" destId="{9101A43E-9FA8-44D0-8B4B-B43A17F0B30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C79C240F-91B8-4394-B95F-632EA376DDA1}" type="presOf" srcId="{A394F2A2-CD30-43D3-B564-20AF0C1BCDE0}" destId="{4DB2B4C5-616C-405E-B54B-EC90D8032080}" srcOrd="0" destOrd="0" presId="urn:microsoft.com/office/officeart/2005/8/layout/chevron1"/>
    <dgm:cxn modelId="{9ABB2AE9-1D47-44DB-B2F9-9CC88D8DBA0A}" type="presOf" srcId="{D37ECD37-5D27-4F00-BE43-EE2CBC34B805}" destId="{05E9B768-C4F6-4368-A29F-C29CFF7A9381}"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7880004D-E304-4368-8B07-E03AC66E8140}" type="presOf" srcId="{4F4BE03B-5823-4BC9-90E7-5574EACE09E5}" destId="{B1F183C7-4128-441B-9040-CEC245AAA671}" srcOrd="0" destOrd="0" presId="urn:microsoft.com/office/officeart/2005/8/layout/chevron1"/>
    <dgm:cxn modelId="{8EE91F9D-BE2A-48F9-A931-0D21C1FD7ABF}" type="presOf" srcId="{626C66CD-664C-4CA9-9020-B8D6763AE2FD}" destId="{D79C9E3A-AD33-4FF1-AFAE-6CA861113F40}" srcOrd="0" destOrd="0" presId="urn:microsoft.com/office/officeart/2005/8/layout/chevron1"/>
    <dgm:cxn modelId="{0C7EC331-4449-4918-AE44-F85314937089}" type="presOf" srcId="{152C0CFE-894B-4DCD-9C91-F961733C6C8A}" destId="{8A2BE7DB-4C89-4154-B8EA-CABB8FBA3A4D}"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D3D554D9-42FA-4829-85F8-DBF41D5061EE}" type="presOf" srcId="{7C140BA5-61A2-4C44-8F2C-83C38D316D75}" destId="{66CDB625-3567-480B-96DE-D9D9D01967F2}" srcOrd="0" destOrd="0" presId="urn:microsoft.com/office/officeart/2005/8/layout/chevron1"/>
    <dgm:cxn modelId="{A2F2EBB8-E48C-4C81-A5E8-7B35FF0690DA}" type="presOf" srcId="{291C0FC7-AB24-426F-95D5-FCAF7D733561}" destId="{5F3D77F7-2117-4310-82D6-CC46973B96CE}" srcOrd="0" destOrd="0" presId="urn:microsoft.com/office/officeart/2005/8/layout/chevron1"/>
    <dgm:cxn modelId="{038F91F7-8E45-4326-B846-2FA4AE412375}" type="presOf" srcId="{85014035-4376-41F7-B98E-7A3EC9856736}" destId="{E59A3AA1-4456-482F-A514-10BC3E030511}"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EBEE5137-4AAC-43FB-B593-B0DCB6FD7B65}" srcId="{85014035-4376-41F7-B98E-7A3EC9856736}" destId="{D3E32C3F-8B1E-4470-AE4B-AF7542F719A6}" srcOrd="3" destOrd="0" parTransId="{5A5E73D8-D06A-4ADC-A276-A2D3B27F2355}" sibTransId="{A6641514-4AB7-44FE-9E9F-F50761438592}"/>
    <dgm:cxn modelId="{3F796A65-9B40-4C36-AB23-C1F2305679CC}" type="presParOf" srcId="{E59A3AA1-4456-482F-A514-10BC3E030511}" destId="{66CDB625-3567-480B-96DE-D9D9D01967F2}" srcOrd="0" destOrd="0" presId="urn:microsoft.com/office/officeart/2005/8/layout/chevron1"/>
    <dgm:cxn modelId="{7939CCB2-338C-49D6-A006-5816A9B0C1EE}" type="presParOf" srcId="{E59A3AA1-4456-482F-A514-10BC3E030511}" destId="{E69D944D-B787-42EF-A817-E7A1749D8736}" srcOrd="1" destOrd="0" presId="urn:microsoft.com/office/officeart/2005/8/layout/chevron1"/>
    <dgm:cxn modelId="{4588657D-04E7-48B5-9B34-9951954B44E8}" type="presParOf" srcId="{E59A3AA1-4456-482F-A514-10BC3E030511}" destId="{4DB2B4C5-616C-405E-B54B-EC90D8032080}" srcOrd="2" destOrd="0" presId="urn:microsoft.com/office/officeart/2005/8/layout/chevron1"/>
    <dgm:cxn modelId="{205DFD37-14E5-4F3E-81FC-96D1D3D510C2}" type="presParOf" srcId="{E59A3AA1-4456-482F-A514-10BC3E030511}" destId="{7DA42B1B-26D5-4E6A-878A-49EBD2B2C1FF}" srcOrd="3" destOrd="0" presId="urn:microsoft.com/office/officeart/2005/8/layout/chevron1"/>
    <dgm:cxn modelId="{0BD25EC4-A39F-4C4C-9E95-1A2406F7F548}" type="presParOf" srcId="{E59A3AA1-4456-482F-A514-10BC3E030511}" destId="{8A2BE7DB-4C89-4154-B8EA-CABB8FBA3A4D}" srcOrd="4" destOrd="0" presId="urn:microsoft.com/office/officeart/2005/8/layout/chevron1"/>
    <dgm:cxn modelId="{ECA3908D-83B3-4EA4-8EB3-BFBC0DCFF0FA}" type="presParOf" srcId="{E59A3AA1-4456-482F-A514-10BC3E030511}" destId="{9FB0C3C1-B3A4-4406-AA3E-E68647A3DA67}" srcOrd="5" destOrd="0" presId="urn:microsoft.com/office/officeart/2005/8/layout/chevron1"/>
    <dgm:cxn modelId="{65A75A23-AC34-4CC5-82B9-05D9E2EFD55A}" type="presParOf" srcId="{E59A3AA1-4456-482F-A514-10BC3E030511}" destId="{9101A43E-9FA8-44D0-8B4B-B43A17F0B301}" srcOrd="6" destOrd="0" presId="urn:microsoft.com/office/officeart/2005/8/layout/chevron1"/>
    <dgm:cxn modelId="{93003722-C304-4B21-8D9E-560D2D449561}" type="presParOf" srcId="{E59A3AA1-4456-482F-A514-10BC3E030511}" destId="{C0DF1FFC-718C-41AA-B1B4-399BF34A0C85}" srcOrd="7" destOrd="0" presId="urn:microsoft.com/office/officeart/2005/8/layout/chevron1"/>
    <dgm:cxn modelId="{331EAA56-99CC-4A88-85E7-FE5ADB2DFD60}" type="presParOf" srcId="{E59A3AA1-4456-482F-A514-10BC3E030511}" destId="{D79C9E3A-AD33-4FF1-AFAE-6CA861113F40}" srcOrd="8" destOrd="0" presId="urn:microsoft.com/office/officeart/2005/8/layout/chevron1"/>
    <dgm:cxn modelId="{B00B1007-C56B-4131-AAEA-BFC138F87565}" type="presParOf" srcId="{E59A3AA1-4456-482F-A514-10BC3E030511}" destId="{DC91B037-C717-4289-AE40-B313064DA6EB}" srcOrd="9" destOrd="0" presId="urn:microsoft.com/office/officeart/2005/8/layout/chevron1"/>
    <dgm:cxn modelId="{22CD1202-0940-40DB-8F39-2235259EBCC1}" type="presParOf" srcId="{E59A3AA1-4456-482F-A514-10BC3E030511}" destId="{48DB6C72-9476-46A8-A7B1-362834A04659}" srcOrd="10" destOrd="0" presId="urn:microsoft.com/office/officeart/2005/8/layout/chevron1"/>
    <dgm:cxn modelId="{8787F494-093B-4822-8119-BC540BAE8ACA}" type="presParOf" srcId="{E59A3AA1-4456-482F-A514-10BC3E030511}" destId="{73C3018A-3BCF-4F84-94F0-C1E38A294445}" srcOrd="11" destOrd="0" presId="urn:microsoft.com/office/officeart/2005/8/layout/chevron1"/>
    <dgm:cxn modelId="{CE93DC4F-2230-44BB-BB20-76A9BC98BE91}" type="presParOf" srcId="{E59A3AA1-4456-482F-A514-10BC3E030511}" destId="{B1F183C7-4128-441B-9040-CEC245AAA671}" srcOrd="12" destOrd="0" presId="urn:microsoft.com/office/officeart/2005/8/layout/chevron1"/>
    <dgm:cxn modelId="{1DBEF0F0-86BE-4DF8-B0EC-E3A6F4590549}" type="presParOf" srcId="{E59A3AA1-4456-482F-A514-10BC3E030511}" destId="{8B966912-F62C-4DB4-9741-03C78CA48121}" srcOrd="13" destOrd="0" presId="urn:microsoft.com/office/officeart/2005/8/layout/chevron1"/>
    <dgm:cxn modelId="{279ECF5B-B03A-4D7E-893A-41D771767BE6}" type="presParOf" srcId="{E59A3AA1-4456-482F-A514-10BC3E030511}" destId="{5F3D77F7-2117-4310-82D6-CC46973B96CE}" srcOrd="14" destOrd="0" presId="urn:microsoft.com/office/officeart/2005/8/layout/chevron1"/>
    <dgm:cxn modelId="{935BC5BB-AA77-4D09-B5E8-5BEC1BC5E061}" type="presParOf" srcId="{E59A3AA1-4456-482F-A514-10BC3E030511}" destId="{F6A0359B-3FA6-4B4A-90B3-02DF2DDF0B4E}" srcOrd="15" destOrd="0" presId="urn:microsoft.com/office/officeart/2005/8/layout/chevron1"/>
    <dgm:cxn modelId="{0F66D30A-4405-43C1-8255-92FEE13A7AEA}"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2E75B6"/>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3E333AEC-F4A4-4599-A791-EA12678FFABF}" type="presOf" srcId="{7C140BA5-61A2-4C44-8F2C-83C38D316D75}" destId="{66CDB625-3567-480B-96DE-D9D9D01967F2}"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930DA173-3FA9-45A3-9874-106C1B52FFF4}" type="presOf" srcId="{152C0CFE-894B-4DCD-9C91-F961733C6C8A}" destId="{8A2BE7DB-4C89-4154-B8EA-CABB8FBA3A4D}"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5623078E-DCD7-40F3-B5A3-13B06F7DD7BF}" type="presOf" srcId="{626C66CD-664C-4CA9-9020-B8D6763AE2FD}" destId="{D79C9E3A-AD33-4FF1-AFAE-6CA861113F40}" srcOrd="0" destOrd="0" presId="urn:microsoft.com/office/officeart/2005/8/layout/chevron1"/>
    <dgm:cxn modelId="{6FE62911-7812-413B-A91A-513E71C90D9F}" type="presOf" srcId="{4F4BE03B-5823-4BC9-90E7-5574EACE09E5}" destId="{B1F183C7-4128-441B-9040-CEC245AAA671}"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20BB29A3-8499-4653-8ADD-BDC0EA2633BB}" type="presOf" srcId="{A394F2A2-CD30-43D3-B564-20AF0C1BCDE0}" destId="{4DB2B4C5-616C-405E-B54B-EC90D8032080}" srcOrd="0" destOrd="0" presId="urn:microsoft.com/office/officeart/2005/8/layout/chevron1"/>
    <dgm:cxn modelId="{D11F0C5A-5349-4DDD-8ABD-20AD471622CC}" type="presOf" srcId="{D3E32C3F-8B1E-4470-AE4B-AF7542F719A6}" destId="{9101A43E-9FA8-44D0-8B4B-B43A17F0B301}" srcOrd="0" destOrd="0" presId="urn:microsoft.com/office/officeart/2005/8/layout/chevron1"/>
    <dgm:cxn modelId="{02347821-7BD0-46F4-B1BC-0E1244DD2FC0}" type="presOf" srcId="{B2D8824F-FCA3-40D3-ADF0-216360405402}" destId="{48DB6C72-9476-46A8-A7B1-362834A04659}"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0F8E0314-443E-4F40-986D-8242CCC6525D}" type="presOf" srcId="{291C0FC7-AB24-426F-95D5-FCAF7D733561}" destId="{5F3D77F7-2117-4310-82D6-CC46973B96CE}"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C4FEE76B-8EB1-4B58-ADE8-9DA795B80D43}" type="presOf" srcId="{85014035-4376-41F7-B98E-7A3EC9856736}" destId="{E59A3AA1-4456-482F-A514-10BC3E030511}"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3ECE7C30-6829-4FFF-8478-19EFA421EDA2}" type="presOf" srcId="{D37ECD37-5D27-4F00-BE43-EE2CBC34B805}" destId="{05E9B768-C4F6-4368-A29F-C29CFF7A9381}" srcOrd="0" destOrd="0" presId="urn:microsoft.com/office/officeart/2005/8/layout/chevron1"/>
    <dgm:cxn modelId="{5C64C778-B18A-4713-9201-2F2A2DA94516}" type="presParOf" srcId="{E59A3AA1-4456-482F-A514-10BC3E030511}" destId="{66CDB625-3567-480B-96DE-D9D9D01967F2}" srcOrd="0" destOrd="0" presId="urn:microsoft.com/office/officeart/2005/8/layout/chevron1"/>
    <dgm:cxn modelId="{093FB2C9-496A-4EFC-BDD4-A7C0CE7E1C4C}" type="presParOf" srcId="{E59A3AA1-4456-482F-A514-10BC3E030511}" destId="{E69D944D-B787-42EF-A817-E7A1749D8736}" srcOrd="1" destOrd="0" presId="urn:microsoft.com/office/officeart/2005/8/layout/chevron1"/>
    <dgm:cxn modelId="{92AB2C77-BDE8-43A0-BE85-087829AA02B1}" type="presParOf" srcId="{E59A3AA1-4456-482F-A514-10BC3E030511}" destId="{4DB2B4C5-616C-405E-B54B-EC90D8032080}" srcOrd="2" destOrd="0" presId="urn:microsoft.com/office/officeart/2005/8/layout/chevron1"/>
    <dgm:cxn modelId="{9088C6FE-8B79-488B-9F40-093E89978570}" type="presParOf" srcId="{E59A3AA1-4456-482F-A514-10BC3E030511}" destId="{7DA42B1B-26D5-4E6A-878A-49EBD2B2C1FF}" srcOrd="3" destOrd="0" presId="urn:microsoft.com/office/officeart/2005/8/layout/chevron1"/>
    <dgm:cxn modelId="{B2050948-B78D-4921-B2C9-54E33CA6B510}" type="presParOf" srcId="{E59A3AA1-4456-482F-A514-10BC3E030511}" destId="{8A2BE7DB-4C89-4154-B8EA-CABB8FBA3A4D}" srcOrd="4" destOrd="0" presId="urn:microsoft.com/office/officeart/2005/8/layout/chevron1"/>
    <dgm:cxn modelId="{0F02598F-64EB-4B43-87CC-ECCAAED8B67B}" type="presParOf" srcId="{E59A3AA1-4456-482F-A514-10BC3E030511}" destId="{9FB0C3C1-B3A4-4406-AA3E-E68647A3DA67}" srcOrd="5" destOrd="0" presId="urn:microsoft.com/office/officeart/2005/8/layout/chevron1"/>
    <dgm:cxn modelId="{00FB50FB-4911-4A6C-9563-CC7336B83C7D}" type="presParOf" srcId="{E59A3AA1-4456-482F-A514-10BC3E030511}" destId="{9101A43E-9FA8-44D0-8B4B-B43A17F0B301}" srcOrd="6" destOrd="0" presId="urn:microsoft.com/office/officeart/2005/8/layout/chevron1"/>
    <dgm:cxn modelId="{979C30CE-2032-4839-83F3-46EE1A23367C}" type="presParOf" srcId="{E59A3AA1-4456-482F-A514-10BC3E030511}" destId="{C0DF1FFC-718C-41AA-B1B4-399BF34A0C85}" srcOrd="7" destOrd="0" presId="urn:microsoft.com/office/officeart/2005/8/layout/chevron1"/>
    <dgm:cxn modelId="{F16B0E29-A2FF-4639-BD9B-BA1E9D2BCFC2}" type="presParOf" srcId="{E59A3AA1-4456-482F-A514-10BC3E030511}" destId="{D79C9E3A-AD33-4FF1-AFAE-6CA861113F40}" srcOrd="8" destOrd="0" presId="urn:microsoft.com/office/officeart/2005/8/layout/chevron1"/>
    <dgm:cxn modelId="{8113C5A2-E898-4C6C-8AFE-56F81A9C135D}" type="presParOf" srcId="{E59A3AA1-4456-482F-A514-10BC3E030511}" destId="{DC91B037-C717-4289-AE40-B313064DA6EB}" srcOrd="9" destOrd="0" presId="urn:microsoft.com/office/officeart/2005/8/layout/chevron1"/>
    <dgm:cxn modelId="{D75EFDD0-F501-4F89-93B6-2FAD43D3948C}" type="presParOf" srcId="{E59A3AA1-4456-482F-A514-10BC3E030511}" destId="{48DB6C72-9476-46A8-A7B1-362834A04659}" srcOrd="10" destOrd="0" presId="urn:microsoft.com/office/officeart/2005/8/layout/chevron1"/>
    <dgm:cxn modelId="{81BC0119-50FC-4D35-AEED-DE2946062C50}" type="presParOf" srcId="{E59A3AA1-4456-482F-A514-10BC3E030511}" destId="{73C3018A-3BCF-4F84-94F0-C1E38A294445}" srcOrd="11" destOrd="0" presId="urn:microsoft.com/office/officeart/2005/8/layout/chevron1"/>
    <dgm:cxn modelId="{6928B908-2DA5-4F44-9572-B6509F482F61}" type="presParOf" srcId="{E59A3AA1-4456-482F-A514-10BC3E030511}" destId="{B1F183C7-4128-441B-9040-CEC245AAA671}" srcOrd="12" destOrd="0" presId="urn:microsoft.com/office/officeart/2005/8/layout/chevron1"/>
    <dgm:cxn modelId="{6AF2601F-396C-4D9D-8B93-7CE9D6C01295}" type="presParOf" srcId="{E59A3AA1-4456-482F-A514-10BC3E030511}" destId="{8B966912-F62C-4DB4-9741-03C78CA48121}" srcOrd="13" destOrd="0" presId="urn:microsoft.com/office/officeart/2005/8/layout/chevron1"/>
    <dgm:cxn modelId="{A6704C54-6426-4DAD-B67D-116D3F6F9564}" type="presParOf" srcId="{E59A3AA1-4456-482F-A514-10BC3E030511}" destId="{5F3D77F7-2117-4310-82D6-CC46973B96CE}" srcOrd="14" destOrd="0" presId="urn:microsoft.com/office/officeart/2005/8/layout/chevron1"/>
    <dgm:cxn modelId="{5A58E2CC-E172-4BDC-AD19-E1E1CB82AF5A}" type="presParOf" srcId="{E59A3AA1-4456-482F-A514-10BC3E030511}" destId="{F6A0359B-3FA6-4B4A-90B3-02DF2DDF0B4E}" srcOrd="15" destOrd="0" presId="urn:microsoft.com/office/officeart/2005/8/layout/chevron1"/>
    <dgm:cxn modelId="{CC9A694F-F2FF-40A0-AB97-7CBA3C93B44E}"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BFBFBF"/>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2E75B6"/>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F066787A-304C-45AB-9B3E-9C7AA86963A7}" srcId="{85014035-4376-41F7-B98E-7A3EC9856736}" destId="{4F4BE03B-5823-4BC9-90E7-5574EACE09E5}" srcOrd="6" destOrd="0" parTransId="{57101327-A90A-4314-9C57-9B0F6D4A44BE}" sibTransId="{19B64806-4E4D-46C7-B2F2-1A035F149F3D}"/>
    <dgm:cxn modelId="{43AB15F5-BE08-47C5-B402-36BC428471B5}" type="presOf" srcId="{7C140BA5-61A2-4C44-8F2C-83C38D316D75}" destId="{66CDB625-3567-480B-96DE-D9D9D01967F2}" srcOrd="0" destOrd="0" presId="urn:microsoft.com/office/officeart/2005/8/layout/chevron1"/>
    <dgm:cxn modelId="{946EDDF9-3D7E-4172-AF07-9AFEF010166E}" type="presOf" srcId="{152C0CFE-894B-4DCD-9C91-F961733C6C8A}" destId="{8A2BE7DB-4C89-4154-B8EA-CABB8FBA3A4D}"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B363DDF5-B0AC-41F4-B2F4-B96EC5DCD3D0}" type="presOf" srcId="{4F4BE03B-5823-4BC9-90E7-5574EACE09E5}" destId="{B1F183C7-4128-441B-9040-CEC245AAA671}" srcOrd="0" destOrd="0" presId="urn:microsoft.com/office/officeart/2005/8/layout/chevron1"/>
    <dgm:cxn modelId="{F9E8D485-CE5B-414C-9142-6A10E7E97DED}" type="presOf" srcId="{D37ECD37-5D27-4F00-BE43-EE2CBC34B805}" destId="{05E9B768-C4F6-4368-A29F-C29CFF7A9381}" srcOrd="0" destOrd="0" presId="urn:microsoft.com/office/officeart/2005/8/layout/chevron1"/>
    <dgm:cxn modelId="{C030CA8B-0C93-4421-AF68-A23A69B94870}" type="presOf" srcId="{85014035-4376-41F7-B98E-7A3EC9856736}" destId="{E59A3AA1-4456-482F-A514-10BC3E030511}" srcOrd="0" destOrd="0" presId="urn:microsoft.com/office/officeart/2005/8/layout/chevron1"/>
    <dgm:cxn modelId="{E01F265C-CAF2-4CC6-A194-081745BBB80E}" type="presOf" srcId="{291C0FC7-AB24-426F-95D5-FCAF7D733561}" destId="{5F3D77F7-2117-4310-82D6-CC46973B96CE}" srcOrd="0" destOrd="0" presId="urn:microsoft.com/office/officeart/2005/8/layout/chevron1"/>
    <dgm:cxn modelId="{FC067695-6EC3-4F69-B8EE-9DA8E896B778}" type="presOf" srcId="{D3E32C3F-8B1E-4470-AE4B-AF7542F719A6}" destId="{9101A43E-9FA8-44D0-8B4B-B43A17F0B30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E460D534-709B-4E53-ADC8-7A3E731EA761}" type="presOf" srcId="{A394F2A2-CD30-43D3-B564-20AF0C1BCDE0}" destId="{4DB2B4C5-616C-405E-B54B-EC90D8032080}"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1F9ABC2D-32DB-42FE-BAFA-1DAD703BA0B1}" type="presOf" srcId="{626C66CD-664C-4CA9-9020-B8D6763AE2FD}" destId="{D79C9E3A-AD33-4FF1-AFAE-6CA861113F40}" srcOrd="0" destOrd="0" presId="urn:microsoft.com/office/officeart/2005/8/layout/chevron1"/>
    <dgm:cxn modelId="{FAD80FAB-D6DF-4C21-8F2E-D087A5820F86}" type="presOf" srcId="{B2D8824F-FCA3-40D3-ADF0-216360405402}" destId="{48DB6C72-9476-46A8-A7B1-362834A04659}"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A082E4AC-567B-40B1-9DFC-93B2DCC1E3D8}" type="presParOf" srcId="{E59A3AA1-4456-482F-A514-10BC3E030511}" destId="{66CDB625-3567-480B-96DE-D9D9D01967F2}" srcOrd="0" destOrd="0" presId="urn:microsoft.com/office/officeart/2005/8/layout/chevron1"/>
    <dgm:cxn modelId="{F201A9BE-417A-4591-AFF3-F882787AAEF0}" type="presParOf" srcId="{E59A3AA1-4456-482F-A514-10BC3E030511}" destId="{E69D944D-B787-42EF-A817-E7A1749D8736}" srcOrd="1" destOrd="0" presId="urn:microsoft.com/office/officeart/2005/8/layout/chevron1"/>
    <dgm:cxn modelId="{C012F2C3-0FFE-4FCD-9BDD-C9B4E9BD4CCD}" type="presParOf" srcId="{E59A3AA1-4456-482F-A514-10BC3E030511}" destId="{4DB2B4C5-616C-405E-B54B-EC90D8032080}" srcOrd="2" destOrd="0" presId="urn:microsoft.com/office/officeart/2005/8/layout/chevron1"/>
    <dgm:cxn modelId="{18A1F3D8-8688-4C55-A4DF-5C730ED6F0CF}" type="presParOf" srcId="{E59A3AA1-4456-482F-A514-10BC3E030511}" destId="{7DA42B1B-26D5-4E6A-878A-49EBD2B2C1FF}" srcOrd="3" destOrd="0" presId="urn:microsoft.com/office/officeart/2005/8/layout/chevron1"/>
    <dgm:cxn modelId="{71066903-248C-4C63-83AE-B07C9D250F6C}" type="presParOf" srcId="{E59A3AA1-4456-482F-A514-10BC3E030511}" destId="{8A2BE7DB-4C89-4154-B8EA-CABB8FBA3A4D}" srcOrd="4" destOrd="0" presId="urn:microsoft.com/office/officeart/2005/8/layout/chevron1"/>
    <dgm:cxn modelId="{BBA71E52-6907-4F57-BAEA-36F793341029}" type="presParOf" srcId="{E59A3AA1-4456-482F-A514-10BC3E030511}" destId="{9FB0C3C1-B3A4-4406-AA3E-E68647A3DA67}" srcOrd="5" destOrd="0" presId="urn:microsoft.com/office/officeart/2005/8/layout/chevron1"/>
    <dgm:cxn modelId="{C8B0D22A-D431-4C0F-9AAE-5740E5865953}" type="presParOf" srcId="{E59A3AA1-4456-482F-A514-10BC3E030511}" destId="{9101A43E-9FA8-44D0-8B4B-B43A17F0B301}" srcOrd="6" destOrd="0" presId="urn:microsoft.com/office/officeart/2005/8/layout/chevron1"/>
    <dgm:cxn modelId="{6DA15F0C-6795-4173-A8BD-D38DA86AEC35}" type="presParOf" srcId="{E59A3AA1-4456-482F-A514-10BC3E030511}" destId="{C0DF1FFC-718C-41AA-B1B4-399BF34A0C85}" srcOrd="7" destOrd="0" presId="urn:microsoft.com/office/officeart/2005/8/layout/chevron1"/>
    <dgm:cxn modelId="{161E90D0-CE3D-4948-A929-FE02A2F55E69}" type="presParOf" srcId="{E59A3AA1-4456-482F-A514-10BC3E030511}" destId="{D79C9E3A-AD33-4FF1-AFAE-6CA861113F40}" srcOrd="8" destOrd="0" presId="urn:microsoft.com/office/officeart/2005/8/layout/chevron1"/>
    <dgm:cxn modelId="{71D9B5AD-9422-483B-BD55-0FC5B8E8B9DA}" type="presParOf" srcId="{E59A3AA1-4456-482F-A514-10BC3E030511}" destId="{DC91B037-C717-4289-AE40-B313064DA6EB}" srcOrd="9" destOrd="0" presId="urn:microsoft.com/office/officeart/2005/8/layout/chevron1"/>
    <dgm:cxn modelId="{CB6865DF-E24B-47FE-A972-9E5163503B43}" type="presParOf" srcId="{E59A3AA1-4456-482F-A514-10BC3E030511}" destId="{48DB6C72-9476-46A8-A7B1-362834A04659}" srcOrd="10" destOrd="0" presId="urn:microsoft.com/office/officeart/2005/8/layout/chevron1"/>
    <dgm:cxn modelId="{0566D0B9-4501-45ED-9C7A-8854E497CD8A}" type="presParOf" srcId="{E59A3AA1-4456-482F-A514-10BC3E030511}" destId="{73C3018A-3BCF-4F84-94F0-C1E38A294445}" srcOrd="11" destOrd="0" presId="urn:microsoft.com/office/officeart/2005/8/layout/chevron1"/>
    <dgm:cxn modelId="{22028343-500A-4331-962C-CB765ADAE9B6}" type="presParOf" srcId="{E59A3AA1-4456-482F-A514-10BC3E030511}" destId="{B1F183C7-4128-441B-9040-CEC245AAA671}" srcOrd="12" destOrd="0" presId="urn:microsoft.com/office/officeart/2005/8/layout/chevron1"/>
    <dgm:cxn modelId="{62B595FB-F0EF-4D65-BAF6-DB061FDAE8D5}" type="presParOf" srcId="{E59A3AA1-4456-482F-A514-10BC3E030511}" destId="{8B966912-F62C-4DB4-9741-03C78CA48121}" srcOrd="13" destOrd="0" presId="urn:microsoft.com/office/officeart/2005/8/layout/chevron1"/>
    <dgm:cxn modelId="{57E9D89F-6361-4484-8062-A4DF06D361FC}" type="presParOf" srcId="{E59A3AA1-4456-482F-A514-10BC3E030511}" destId="{5F3D77F7-2117-4310-82D6-CC46973B96CE}" srcOrd="14" destOrd="0" presId="urn:microsoft.com/office/officeart/2005/8/layout/chevron1"/>
    <dgm:cxn modelId="{9F613098-7299-4410-82AD-E0837C7079C7}" type="presParOf" srcId="{E59A3AA1-4456-482F-A514-10BC3E030511}" destId="{F6A0359B-3FA6-4B4A-90B3-02DF2DDF0B4E}" srcOrd="15" destOrd="0" presId="urn:microsoft.com/office/officeart/2005/8/layout/chevron1"/>
    <dgm:cxn modelId="{99B77D3B-89E4-46E1-85F0-01CE02469C60}"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rgbClr val="2E75B6"/>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BFBFBF"/>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BFBFBF"/>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gradFill flip="none" rotWithShape="0">
          <a:gsLst>
            <a:gs pos="0">
              <a:srgbClr val="2E75B6"/>
            </a:gs>
            <a:gs pos="64000">
              <a:srgbClr val="BFBFBF">
                <a:shade val="67500"/>
                <a:satMod val="115000"/>
              </a:srgbClr>
            </a:gs>
            <a:gs pos="100000">
              <a:srgbClr val="BFBFBF">
                <a:shade val="100000"/>
                <a:satMod val="115000"/>
              </a:srgbClr>
            </a:gs>
          </a:gsLst>
          <a:lin ang="0" scaled="1"/>
          <a:tileRect/>
        </a:gra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t>
        <a:bodyPr/>
        <a:lstStyle/>
        <a:p>
          <a:endParaRPr lang="en-US"/>
        </a:p>
      </dgm:t>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D973FF6D-BC2F-4A5B-BDA5-12958E0628EB}" type="presOf" srcId="{626C66CD-664C-4CA9-9020-B8D6763AE2FD}" destId="{D79C9E3A-AD33-4FF1-AFAE-6CA861113F40}"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800585C5-48A2-43BB-B43C-EC98513CD416}" type="presOf" srcId="{D3E32C3F-8B1E-4470-AE4B-AF7542F719A6}" destId="{9101A43E-9FA8-44D0-8B4B-B43A17F0B30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B3F4C17B-291F-47EC-B8A2-290FCD28B88F}" type="presOf" srcId="{B2D8824F-FCA3-40D3-ADF0-216360405402}" destId="{48DB6C72-9476-46A8-A7B1-362834A04659}"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A05B2C74-C654-431B-9E06-FE947BF3731C}" type="presOf" srcId="{D37ECD37-5D27-4F00-BE43-EE2CBC34B805}" destId="{05E9B768-C4F6-4368-A29F-C29CFF7A9381}" srcOrd="0" destOrd="0" presId="urn:microsoft.com/office/officeart/2005/8/layout/chevron1"/>
    <dgm:cxn modelId="{68807968-2BDA-43C4-A70C-501C6A45E910}" type="presOf" srcId="{85014035-4376-41F7-B98E-7A3EC9856736}" destId="{E59A3AA1-4456-482F-A514-10BC3E030511}" srcOrd="0" destOrd="0" presId="urn:microsoft.com/office/officeart/2005/8/layout/chevron1"/>
    <dgm:cxn modelId="{CE2CB1D3-D29C-4D1E-8275-0373DCDB7D78}" type="presOf" srcId="{A394F2A2-CD30-43D3-B564-20AF0C1BCDE0}" destId="{4DB2B4C5-616C-405E-B54B-EC90D8032080}" srcOrd="0" destOrd="0" presId="urn:microsoft.com/office/officeart/2005/8/layout/chevron1"/>
    <dgm:cxn modelId="{ACFC2378-ADED-490E-83E0-B4543E774CAF}" type="presOf" srcId="{4F4BE03B-5823-4BC9-90E7-5574EACE09E5}" destId="{B1F183C7-4128-441B-9040-CEC245AAA671}" srcOrd="0" destOrd="0" presId="urn:microsoft.com/office/officeart/2005/8/layout/chevron1"/>
    <dgm:cxn modelId="{092B6888-0DBE-4C97-82B9-0D72983512D2}" type="presOf" srcId="{152C0CFE-894B-4DCD-9C91-F961733C6C8A}" destId="{8A2BE7DB-4C89-4154-B8EA-CABB8FBA3A4D}"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ECF83704-F2C4-4E87-8584-3DF5C35123C6}" type="presOf" srcId="{7C140BA5-61A2-4C44-8F2C-83C38D316D75}" destId="{66CDB625-3567-480B-96DE-D9D9D01967F2}" srcOrd="0" destOrd="0" presId="urn:microsoft.com/office/officeart/2005/8/layout/chevron1"/>
    <dgm:cxn modelId="{8CDB0E58-8ADD-47AE-BC3D-923D3BD73451}" type="presOf" srcId="{291C0FC7-AB24-426F-95D5-FCAF7D733561}" destId="{5F3D77F7-2117-4310-82D6-CC46973B96CE}"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EBEE5137-4AAC-43FB-B593-B0DCB6FD7B65}" srcId="{85014035-4376-41F7-B98E-7A3EC9856736}" destId="{D3E32C3F-8B1E-4470-AE4B-AF7542F719A6}" srcOrd="3" destOrd="0" parTransId="{5A5E73D8-D06A-4ADC-A276-A2D3B27F2355}" sibTransId="{A6641514-4AB7-44FE-9E9F-F50761438592}"/>
    <dgm:cxn modelId="{CBD46717-042A-4713-BA60-54FA48418614}" type="presParOf" srcId="{E59A3AA1-4456-482F-A514-10BC3E030511}" destId="{66CDB625-3567-480B-96DE-D9D9D01967F2}" srcOrd="0" destOrd="0" presId="urn:microsoft.com/office/officeart/2005/8/layout/chevron1"/>
    <dgm:cxn modelId="{7CA5CF36-F548-4EC2-9CF0-EC71B62CB44A}" type="presParOf" srcId="{E59A3AA1-4456-482F-A514-10BC3E030511}" destId="{E69D944D-B787-42EF-A817-E7A1749D8736}" srcOrd="1" destOrd="0" presId="urn:microsoft.com/office/officeart/2005/8/layout/chevron1"/>
    <dgm:cxn modelId="{B9EBF07D-789D-44F0-B844-07F6EF785DC4}" type="presParOf" srcId="{E59A3AA1-4456-482F-A514-10BC3E030511}" destId="{4DB2B4C5-616C-405E-B54B-EC90D8032080}" srcOrd="2" destOrd="0" presId="urn:microsoft.com/office/officeart/2005/8/layout/chevron1"/>
    <dgm:cxn modelId="{3AA2CA60-6C57-4101-B433-CB85F8E6FDD3}" type="presParOf" srcId="{E59A3AA1-4456-482F-A514-10BC3E030511}" destId="{7DA42B1B-26D5-4E6A-878A-49EBD2B2C1FF}" srcOrd="3" destOrd="0" presId="urn:microsoft.com/office/officeart/2005/8/layout/chevron1"/>
    <dgm:cxn modelId="{D25C9083-7C9A-4D42-B956-0E3E4DFC0762}" type="presParOf" srcId="{E59A3AA1-4456-482F-A514-10BC3E030511}" destId="{8A2BE7DB-4C89-4154-B8EA-CABB8FBA3A4D}" srcOrd="4" destOrd="0" presId="urn:microsoft.com/office/officeart/2005/8/layout/chevron1"/>
    <dgm:cxn modelId="{759A6B4B-36D3-4618-AB3E-23929CC18372}" type="presParOf" srcId="{E59A3AA1-4456-482F-A514-10BC3E030511}" destId="{9FB0C3C1-B3A4-4406-AA3E-E68647A3DA67}" srcOrd="5" destOrd="0" presId="urn:microsoft.com/office/officeart/2005/8/layout/chevron1"/>
    <dgm:cxn modelId="{BBC30A58-69C7-49F1-93CF-1122341ED9CE}" type="presParOf" srcId="{E59A3AA1-4456-482F-A514-10BC3E030511}" destId="{9101A43E-9FA8-44D0-8B4B-B43A17F0B301}" srcOrd="6" destOrd="0" presId="urn:microsoft.com/office/officeart/2005/8/layout/chevron1"/>
    <dgm:cxn modelId="{C63470D7-8B52-4F29-B5DE-FE7AD62861E7}" type="presParOf" srcId="{E59A3AA1-4456-482F-A514-10BC3E030511}" destId="{C0DF1FFC-718C-41AA-B1B4-399BF34A0C85}" srcOrd="7" destOrd="0" presId="urn:microsoft.com/office/officeart/2005/8/layout/chevron1"/>
    <dgm:cxn modelId="{7A92B3A3-411B-4BE1-8AC8-557B8CEB2499}" type="presParOf" srcId="{E59A3AA1-4456-482F-A514-10BC3E030511}" destId="{D79C9E3A-AD33-4FF1-AFAE-6CA861113F40}" srcOrd="8" destOrd="0" presId="urn:microsoft.com/office/officeart/2005/8/layout/chevron1"/>
    <dgm:cxn modelId="{2F436C18-0D24-4DF3-AF42-B2CBFF38CB7E}" type="presParOf" srcId="{E59A3AA1-4456-482F-A514-10BC3E030511}" destId="{DC91B037-C717-4289-AE40-B313064DA6EB}" srcOrd="9" destOrd="0" presId="urn:microsoft.com/office/officeart/2005/8/layout/chevron1"/>
    <dgm:cxn modelId="{73BD6A95-8B0B-4EA7-96C2-9E771C74C4D3}" type="presParOf" srcId="{E59A3AA1-4456-482F-A514-10BC3E030511}" destId="{48DB6C72-9476-46A8-A7B1-362834A04659}" srcOrd="10" destOrd="0" presId="urn:microsoft.com/office/officeart/2005/8/layout/chevron1"/>
    <dgm:cxn modelId="{9A0F165D-FD34-4653-8EBD-F473E2F4362C}" type="presParOf" srcId="{E59A3AA1-4456-482F-A514-10BC3E030511}" destId="{73C3018A-3BCF-4F84-94F0-C1E38A294445}" srcOrd="11" destOrd="0" presId="urn:microsoft.com/office/officeart/2005/8/layout/chevron1"/>
    <dgm:cxn modelId="{4E849130-34EA-410D-B6D7-DD98AC3CF3D2}" type="presParOf" srcId="{E59A3AA1-4456-482F-A514-10BC3E030511}" destId="{B1F183C7-4128-441B-9040-CEC245AAA671}" srcOrd="12" destOrd="0" presId="urn:microsoft.com/office/officeart/2005/8/layout/chevron1"/>
    <dgm:cxn modelId="{ED6EA58E-90A9-421C-91EF-AF20D5B9AE32}" type="presParOf" srcId="{E59A3AA1-4456-482F-A514-10BC3E030511}" destId="{8B966912-F62C-4DB4-9741-03C78CA48121}" srcOrd="13" destOrd="0" presId="urn:microsoft.com/office/officeart/2005/8/layout/chevron1"/>
    <dgm:cxn modelId="{BB1EA423-887F-4FA8-B265-EB82E12732BC}" type="presParOf" srcId="{E59A3AA1-4456-482F-A514-10BC3E030511}" destId="{5F3D77F7-2117-4310-82D6-CC46973B96CE}" srcOrd="14" destOrd="0" presId="urn:microsoft.com/office/officeart/2005/8/layout/chevron1"/>
    <dgm:cxn modelId="{347ADA3A-293F-4474-AECC-05706677B7E6}" type="presParOf" srcId="{E59A3AA1-4456-482F-A514-10BC3E030511}" destId="{F6A0359B-3FA6-4B4A-90B3-02DF2DDF0B4E}" srcOrd="15" destOrd="0" presId="urn:microsoft.com/office/officeart/2005/8/layout/chevron1"/>
    <dgm:cxn modelId="{20D7F185-2F77-4564-93D3-230B48887D9B}"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2E75B6"/>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rgbClr val="2E75B6"/>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2E75B6"/>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BFBFBF"/>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BFBFBF"/>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gradFill flip="none" rotWithShape="0">
          <a:gsLst>
            <a:gs pos="0">
              <a:srgbClr val="2E75B6"/>
            </a:gs>
            <a:gs pos="64000">
              <a:srgbClr val="BFBFBF">
                <a:shade val="67500"/>
                <a:satMod val="115000"/>
              </a:srgbClr>
            </a:gs>
            <a:gs pos="100000">
              <a:srgbClr val="BFBFBF">
                <a:shade val="100000"/>
                <a:satMod val="115000"/>
              </a:srgbClr>
            </a:gs>
          </a:gsLst>
          <a:lin ang="0" scaled="1"/>
          <a:tileRect/>
        </a:gra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F066787A-304C-45AB-9B3E-9C7AA86963A7}" srcId="{85014035-4376-41F7-B98E-7A3EC9856736}" destId="{4F4BE03B-5823-4BC9-90E7-5574EACE09E5}" srcOrd="6" destOrd="0" parTransId="{57101327-A90A-4314-9C57-9B0F6D4A44BE}" sibTransId="{19B64806-4E4D-46C7-B2F2-1A035F149F3D}"/>
    <dgm:cxn modelId="{44C78F56-527E-4148-BE0D-11D58B6BC466}" type="presOf" srcId="{D3E32C3F-8B1E-4470-AE4B-AF7542F719A6}" destId="{9101A43E-9FA8-44D0-8B4B-B43A17F0B301}" srcOrd="0" destOrd="0" presId="urn:microsoft.com/office/officeart/2005/8/layout/chevron1"/>
    <dgm:cxn modelId="{2A5A6898-EB82-4676-94FB-111FDAA43F2F}" type="presOf" srcId="{85014035-4376-41F7-B98E-7A3EC9856736}" destId="{E59A3AA1-4456-482F-A514-10BC3E030511}"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96715DD9-52F5-4D80-AB82-2B09A138BB41}" type="presOf" srcId="{7C140BA5-61A2-4C44-8F2C-83C38D316D75}" destId="{66CDB625-3567-480B-96DE-D9D9D01967F2}" srcOrd="0" destOrd="0" presId="urn:microsoft.com/office/officeart/2005/8/layout/chevron1"/>
    <dgm:cxn modelId="{F6B39612-D4D1-4312-AF84-61A537362E19}" type="presOf" srcId="{291C0FC7-AB24-426F-95D5-FCAF7D733561}" destId="{5F3D77F7-2117-4310-82D6-CC46973B96CE}" srcOrd="0" destOrd="0" presId="urn:microsoft.com/office/officeart/2005/8/layout/chevron1"/>
    <dgm:cxn modelId="{0C5CDD3D-4882-490A-A38D-644283BA8B3F}" type="presOf" srcId="{152C0CFE-894B-4DCD-9C91-F961733C6C8A}" destId="{8A2BE7DB-4C89-4154-B8EA-CABB8FBA3A4D}" srcOrd="0" destOrd="0" presId="urn:microsoft.com/office/officeart/2005/8/layout/chevron1"/>
    <dgm:cxn modelId="{5E4A58B3-4E9A-46C5-9970-3699BD6888D2}" type="presOf" srcId="{626C66CD-664C-4CA9-9020-B8D6763AE2FD}" destId="{D79C9E3A-AD33-4FF1-AFAE-6CA861113F40}" srcOrd="0" destOrd="0" presId="urn:microsoft.com/office/officeart/2005/8/layout/chevron1"/>
    <dgm:cxn modelId="{3ED4B3F5-AD05-4C6D-BF43-E7B47F78261A}" type="presOf" srcId="{A394F2A2-CD30-43D3-B564-20AF0C1BCDE0}" destId="{4DB2B4C5-616C-405E-B54B-EC90D8032080}" srcOrd="0" destOrd="0" presId="urn:microsoft.com/office/officeart/2005/8/layout/chevron1"/>
    <dgm:cxn modelId="{7AEAEBBF-16A8-4871-9B77-13A44157E54D}" type="presOf" srcId="{D37ECD37-5D27-4F00-BE43-EE2CBC34B805}" destId="{05E9B768-C4F6-4368-A29F-C29CFF7A938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10341275-FDFC-41EF-AE28-F08A43AF4276}" type="presOf" srcId="{B2D8824F-FCA3-40D3-ADF0-216360405402}" destId="{48DB6C72-9476-46A8-A7B1-362834A04659}"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EBEE5137-4AAC-43FB-B593-B0DCB6FD7B65}" srcId="{85014035-4376-41F7-B98E-7A3EC9856736}" destId="{D3E32C3F-8B1E-4470-AE4B-AF7542F719A6}" srcOrd="3" destOrd="0" parTransId="{5A5E73D8-D06A-4ADC-A276-A2D3B27F2355}" sibTransId="{A6641514-4AB7-44FE-9E9F-F50761438592}"/>
    <dgm:cxn modelId="{0E8E64D6-2AF2-40E9-98DE-2BDE808251EC}" type="presOf" srcId="{4F4BE03B-5823-4BC9-90E7-5574EACE09E5}" destId="{B1F183C7-4128-441B-9040-CEC245AAA671}" srcOrd="0" destOrd="0" presId="urn:microsoft.com/office/officeart/2005/8/layout/chevron1"/>
    <dgm:cxn modelId="{33E1349F-97D9-4DB0-8B48-BA8207F593C1}" type="presParOf" srcId="{E59A3AA1-4456-482F-A514-10BC3E030511}" destId="{66CDB625-3567-480B-96DE-D9D9D01967F2}" srcOrd="0" destOrd="0" presId="urn:microsoft.com/office/officeart/2005/8/layout/chevron1"/>
    <dgm:cxn modelId="{C8D33210-98ED-4D41-ADA9-3EF26B8AAC65}" type="presParOf" srcId="{E59A3AA1-4456-482F-A514-10BC3E030511}" destId="{E69D944D-B787-42EF-A817-E7A1749D8736}" srcOrd="1" destOrd="0" presId="urn:microsoft.com/office/officeart/2005/8/layout/chevron1"/>
    <dgm:cxn modelId="{BE307928-C115-4BB9-8CD8-9E7D5159DDB9}" type="presParOf" srcId="{E59A3AA1-4456-482F-A514-10BC3E030511}" destId="{4DB2B4C5-616C-405E-B54B-EC90D8032080}" srcOrd="2" destOrd="0" presId="urn:microsoft.com/office/officeart/2005/8/layout/chevron1"/>
    <dgm:cxn modelId="{FEE4682E-E8D5-46D7-B216-7A81DBCABD74}" type="presParOf" srcId="{E59A3AA1-4456-482F-A514-10BC3E030511}" destId="{7DA42B1B-26D5-4E6A-878A-49EBD2B2C1FF}" srcOrd="3" destOrd="0" presId="urn:microsoft.com/office/officeart/2005/8/layout/chevron1"/>
    <dgm:cxn modelId="{83E17D8C-BC90-47DD-8DD5-F233ABE6236B}" type="presParOf" srcId="{E59A3AA1-4456-482F-A514-10BC3E030511}" destId="{8A2BE7DB-4C89-4154-B8EA-CABB8FBA3A4D}" srcOrd="4" destOrd="0" presId="urn:microsoft.com/office/officeart/2005/8/layout/chevron1"/>
    <dgm:cxn modelId="{5C0FCC67-163C-49F3-A309-5EAC739A0450}" type="presParOf" srcId="{E59A3AA1-4456-482F-A514-10BC3E030511}" destId="{9FB0C3C1-B3A4-4406-AA3E-E68647A3DA67}" srcOrd="5" destOrd="0" presId="urn:microsoft.com/office/officeart/2005/8/layout/chevron1"/>
    <dgm:cxn modelId="{2581A0D9-2143-4BA9-9D16-69FBEE8D3D92}" type="presParOf" srcId="{E59A3AA1-4456-482F-A514-10BC3E030511}" destId="{9101A43E-9FA8-44D0-8B4B-B43A17F0B301}" srcOrd="6" destOrd="0" presId="urn:microsoft.com/office/officeart/2005/8/layout/chevron1"/>
    <dgm:cxn modelId="{8CEC7040-5468-431D-8D28-9631C5FE8F1E}" type="presParOf" srcId="{E59A3AA1-4456-482F-A514-10BC3E030511}" destId="{C0DF1FFC-718C-41AA-B1B4-399BF34A0C85}" srcOrd="7" destOrd="0" presId="urn:microsoft.com/office/officeart/2005/8/layout/chevron1"/>
    <dgm:cxn modelId="{563D64E8-25F9-40E2-8B5F-2750ADD0B40A}" type="presParOf" srcId="{E59A3AA1-4456-482F-A514-10BC3E030511}" destId="{D79C9E3A-AD33-4FF1-AFAE-6CA861113F40}" srcOrd="8" destOrd="0" presId="urn:microsoft.com/office/officeart/2005/8/layout/chevron1"/>
    <dgm:cxn modelId="{554D4808-2559-4BD2-9511-3ED77E0A5305}" type="presParOf" srcId="{E59A3AA1-4456-482F-A514-10BC3E030511}" destId="{DC91B037-C717-4289-AE40-B313064DA6EB}" srcOrd="9" destOrd="0" presId="urn:microsoft.com/office/officeart/2005/8/layout/chevron1"/>
    <dgm:cxn modelId="{D2517DB9-438A-448D-BAF4-8ED99C72E4BB}" type="presParOf" srcId="{E59A3AA1-4456-482F-A514-10BC3E030511}" destId="{48DB6C72-9476-46A8-A7B1-362834A04659}" srcOrd="10" destOrd="0" presId="urn:microsoft.com/office/officeart/2005/8/layout/chevron1"/>
    <dgm:cxn modelId="{BD246ECB-7299-44EE-806D-FB6ECCB3DDDA}" type="presParOf" srcId="{E59A3AA1-4456-482F-A514-10BC3E030511}" destId="{73C3018A-3BCF-4F84-94F0-C1E38A294445}" srcOrd="11" destOrd="0" presId="urn:microsoft.com/office/officeart/2005/8/layout/chevron1"/>
    <dgm:cxn modelId="{CE861CC1-EC26-4AFB-AC22-EC03F2DF364B}" type="presParOf" srcId="{E59A3AA1-4456-482F-A514-10BC3E030511}" destId="{B1F183C7-4128-441B-9040-CEC245AAA671}" srcOrd="12" destOrd="0" presId="urn:microsoft.com/office/officeart/2005/8/layout/chevron1"/>
    <dgm:cxn modelId="{91E7877E-560C-4208-A9F1-612E8D1E12C8}" type="presParOf" srcId="{E59A3AA1-4456-482F-A514-10BC3E030511}" destId="{8B966912-F62C-4DB4-9741-03C78CA48121}" srcOrd="13" destOrd="0" presId="urn:microsoft.com/office/officeart/2005/8/layout/chevron1"/>
    <dgm:cxn modelId="{2E54B8E9-288F-4348-8D46-3F7B4130D2DA}" type="presParOf" srcId="{E59A3AA1-4456-482F-A514-10BC3E030511}" destId="{5F3D77F7-2117-4310-82D6-CC46973B96CE}" srcOrd="14" destOrd="0" presId="urn:microsoft.com/office/officeart/2005/8/layout/chevron1"/>
    <dgm:cxn modelId="{A679B974-6114-4F75-8BA4-BE079C009ADB}" type="presParOf" srcId="{E59A3AA1-4456-482F-A514-10BC3E030511}" destId="{F6A0359B-3FA6-4B4A-90B3-02DF2DDF0B4E}" srcOrd="15" destOrd="0" presId="urn:microsoft.com/office/officeart/2005/8/layout/chevron1"/>
    <dgm:cxn modelId="{628D7848-F248-48B1-A96C-0E8252102A65}"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2E75B6"/>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chemeClr val="bg1">
            <a:lumMod val="75000"/>
          </a:schemeClr>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chemeClr val="bg1">
            <a:lumMod val="50000"/>
            <a:alpha val="50196"/>
          </a:schemeClr>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chemeClr val="bg1">
            <a:lumMod val="50000"/>
            <a:alpha val="50196"/>
          </a:schemeClr>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chemeClr val="bg1">
            <a:lumMod val="50000"/>
            <a:alpha val="49804"/>
          </a:schemeClr>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A186BFBC-D487-4F52-A431-B99AE3AA398E}" type="presOf" srcId="{152C0CFE-894B-4DCD-9C91-F961733C6C8A}" destId="{8A2BE7DB-4C89-4154-B8EA-CABB8FBA3A4D}"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C5D9C979-7252-4DB0-909F-7E37E0F69024}" type="presOf" srcId="{7C140BA5-61A2-4C44-8F2C-83C38D316D75}" destId="{66CDB625-3567-480B-96DE-D9D9D01967F2}" srcOrd="0" destOrd="0" presId="urn:microsoft.com/office/officeart/2005/8/layout/chevron1"/>
    <dgm:cxn modelId="{41D9E418-E3E0-424A-BF33-9059A48A6B3F}" srcId="{85014035-4376-41F7-B98E-7A3EC9856736}" destId="{626C66CD-664C-4CA9-9020-B8D6763AE2FD}" srcOrd="4" destOrd="0" parTransId="{F3EF0168-EB64-49AD-A5B4-271B13C93812}" sibTransId="{DBF977C8-5E0E-4980-BF6A-C155149577D8}"/>
    <dgm:cxn modelId="{4C23D44D-6BF8-4523-B344-438D8AA157D1}" type="presOf" srcId="{A394F2A2-CD30-43D3-B564-20AF0C1BCDE0}" destId="{4DB2B4C5-616C-405E-B54B-EC90D8032080}" srcOrd="0" destOrd="0" presId="urn:microsoft.com/office/officeart/2005/8/layout/chevron1"/>
    <dgm:cxn modelId="{CABA4415-22B3-49BE-95D7-3C85EC2241FC}" type="presOf" srcId="{291C0FC7-AB24-426F-95D5-FCAF7D733561}" destId="{5F3D77F7-2117-4310-82D6-CC46973B96CE}" srcOrd="0" destOrd="0" presId="urn:microsoft.com/office/officeart/2005/8/layout/chevron1"/>
    <dgm:cxn modelId="{AEDC69A6-3E9F-4CEF-9498-677371CC71EF}" type="presOf" srcId="{85014035-4376-41F7-B98E-7A3EC9856736}" destId="{E59A3AA1-4456-482F-A514-10BC3E03051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1A4F2B23-A634-4176-AB6B-A6A47407AD37}" type="presOf" srcId="{D37ECD37-5D27-4F00-BE43-EE2CBC34B805}" destId="{05E9B768-C4F6-4368-A29F-C29CFF7A9381}" srcOrd="0" destOrd="0" presId="urn:microsoft.com/office/officeart/2005/8/layout/chevron1"/>
    <dgm:cxn modelId="{E7C5DDB8-D0D6-41B4-8BAD-75808CA0A58A}" type="presOf" srcId="{D3E32C3F-8B1E-4470-AE4B-AF7542F719A6}" destId="{9101A43E-9FA8-44D0-8B4B-B43A17F0B301}" srcOrd="0" destOrd="0" presId="urn:microsoft.com/office/officeart/2005/8/layout/chevron1"/>
    <dgm:cxn modelId="{6B1C279B-E140-491E-88D9-F4D43BDF3041}" type="presOf" srcId="{4F4BE03B-5823-4BC9-90E7-5574EACE09E5}" destId="{B1F183C7-4128-441B-9040-CEC245AAA67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9199F6FF-C80A-4F44-B651-747047F54EBA}" type="presOf" srcId="{B2D8824F-FCA3-40D3-ADF0-216360405402}" destId="{48DB6C72-9476-46A8-A7B1-362834A04659}" srcOrd="0" destOrd="0" presId="urn:microsoft.com/office/officeart/2005/8/layout/chevron1"/>
    <dgm:cxn modelId="{1FD80198-6720-415E-9EB6-22F8A24EE5EC}" type="presOf" srcId="{626C66CD-664C-4CA9-9020-B8D6763AE2FD}" destId="{D79C9E3A-AD33-4FF1-AFAE-6CA861113F40}"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EBEE5137-4AAC-43FB-B593-B0DCB6FD7B65}" srcId="{85014035-4376-41F7-B98E-7A3EC9856736}" destId="{D3E32C3F-8B1E-4470-AE4B-AF7542F719A6}" srcOrd="3" destOrd="0" parTransId="{5A5E73D8-D06A-4ADC-A276-A2D3B27F2355}" sibTransId="{A6641514-4AB7-44FE-9E9F-F50761438592}"/>
    <dgm:cxn modelId="{45EEEA8C-A3F9-4E07-91B5-CC226F108ACA}" type="presParOf" srcId="{E59A3AA1-4456-482F-A514-10BC3E030511}" destId="{66CDB625-3567-480B-96DE-D9D9D01967F2}" srcOrd="0" destOrd="0" presId="urn:microsoft.com/office/officeart/2005/8/layout/chevron1"/>
    <dgm:cxn modelId="{F51B8F9B-2EE6-473A-869A-B5BE8B82DA12}" type="presParOf" srcId="{E59A3AA1-4456-482F-A514-10BC3E030511}" destId="{E69D944D-B787-42EF-A817-E7A1749D8736}" srcOrd="1" destOrd="0" presId="urn:microsoft.com/office/officeart/2005/8/layout/chevron1"/>
    <dgm:cxn modelId="{252CBE0F-FF7C-42B0-B141-4994B3FF6C51}" type="presParOf" srcId="{E59A3AA1-4456-482F-A514-10BC3E030511}" destId="{4DB2B4C5-616C-405E-B54B-EC90D8032080}" srcOrd="2" destOrd="0" presId="urn:microsoft.com/office/officeart/2005/8/layout/chevron1"/>
    <dgm:cxn modelId="{671998DA-69CC-4DB4-9AA8-5CDD1AE7FE51}" type="presParOf" srcId="{E59A3AA1-4456-482F-A514-10BC3E030511}" destId="{7DA42B1B-26D5-4E6A-878A-49EBD2B2C1FF}" srcOrd="3" destOrd="0" presId="urn:microsoft.com/office/officeart/2005/8/layout/chevron1"/>
    <dgm:cxn modelId="{357F1EC3-B128-4E62-98D9-10374583A81E}" type="presParOf" srcId="{E59A3AA1-4456-482F-A514-10BC3E030511}" destId="{8A2BE7DB-4C89-4154-B8EA-CABB8FBA3A4D}" srcOrd="4" destOrd="0" presId="urn:microsoft.com/office/officeart/2005/8/layout/chevron1"/>
    <dgm:cxn modelId="{55127EA5-76FB-4B6C-B6D7-7E1C811DCE92}" type="presParOf" srcId="{E59A3AA1-4456-482F-A514-10BC3E030511}" destId="{9FB0C3C1-B3A4-4406-AA3E-E68647A3DA67}" srcOrd="5" destOrd="0" presId="urn:microsoft.com/office/officeart/2005/8/layout/chevron1"/>
    <dgm:cxn modelId="{A8B098FF-0353-4C97-B323-797E3F0105D0}" type="presParOf" srcId="{E59A3AA1-4456-482F-A514-10BC3E030511}" destId="{9101A43E-9FA8-44D0-8B4B-B43A17F0B301}" srcOrd="6" destOrd="0" presId="urn:microsoft.com/office/officeart/2005/8/layout/chevron1"/>
    <dgm:cxn modelId="{C0F4696D-4891-4A96-93BD-A864D59D1B18}" type="presParOf" srcId="{E59A3AA1-4456-482F-A514-10BC3E030511}" destId="{C0DF1FFC-718C-41AA-B1B4-399BF34A0C85}" srcOrd="7" destOrd="0" presId="urn:microsoft.com/office/officeart/2005/8/layout/chevron1"/>
    <dgm:cxn modelId="{B9710510-3F61-498B-ABDB-967A4CEDDEC4}" type="presParOf" srcId="{E59A3AA1-4456-482F-A514-10BC3E030511}" destId="{D79C9E3A-AD33-4FF1-AFAE-6CA861113F40}" srcOrd="8" destOrd="0" presId="urn:microsoft.com/office/officeart/2005/8/layout/chevron1"/>
    <dgm:cxn modelId="{EA09FACF-2938-46AD-A9B7-241CEB9D63A5}" type="presParOf" srcId="{E59A3AA1-4456-482F-A514-10BC3E030511}" destId="{DC91B037-C717-4289-AE40-B313064DA6EB}" srcOrd="9" destOrd="0" presId="urn:microsoft.com/office/officeart/2005/8/layout/chevron1"/>
    <dgm:cxn modelId="{5EECDD39-543F-40B6-B4BE-EBEF7CF845E4}" type="presParOf" srcId="{E59A3AA1-4456-482F-A514-10BC3E030511}" destId="{48DB6C72-9476-46A8-A7B1-362834A04659}" srcOrd="10" destOrd="0" presId="urn:microsoft.com/office/officeart/2005/8/layout/chevron1"/>
    <dgm:cxn modelId="{529D972E-C192-4F89-BB4F-7A9C2A19EB9A}" type="presParOf" srcId="{E59A3AA1-4456-482F-A514-10BC3E030511}" destId="{73C3018A-3BCF-4F84-94F0-C1E38A294445}" srcOrd="11" destOrd="0" presId="urn:microsoft.com/office/officeart/2005/8/layout/chevron1"/>
    <dgm:cxn modelId="{1643DA08-1B9A-4199-A919-701D8979E60B}" type="presParOf" srcId="{E59A3AA1-4456-482F-A514-10BC3E030511}" destId="{B1F183C7-4128-441B-9040-CEC245AAA671}" srcOrd="12" destOrd="0" presId="urn:microsoft.com/office/officeart/2005/8/layout/chevron1"/>
    <dgm:cxn modelId="{4C2C7F7D-1DC9-4957-AD7A-8DE23D0C1195}" type="presParOf" srcId="{E59A3AA1-4456-482F-A514-10BC3E030511}" destId="{8B966912-F62C-4DB4-9741-03C78CA48121}" srcOrd="13" destOrd="0" presId="urn:microsoft.com/office/officeart/2005/8/layout/chevron1"/>
    <dgm:cxn modelId="{21A1CA05-508F-48CC-BF11-058F7AC89F2C}" type="presParOf" srcId="{E59A3AA1-4456-482F-A514-10BC3E030511}" destId="{5F3D77F7-2117-4310-82D6-CC46973B96CE}" srcOrd="14" destOrd="0" presId="urn:microsoft.com/office/officeart/2005/8/layout/chevron1"/>
    <dgm:cxn modelId="{ADF8CA7C-6C28-4B23-BDD1-33E8CF5FCD12}" type="presParOf" srcId="{E59A3AA1-4456-482F-A514-10BC3E030511}" destId="{F6A0359B-3FA6-4B4A-90B3-02DF2DDF0B4E}" srcOrd="15" destOrd="0" presId="urn:microsoft.com/office/officeart/2005/8/layout/chevron1"/>
    <dgm:cxn modelId="{999403BE-E4AE-4868-A377-6E965160EAFB}"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2E75B6"/>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chemeClr val="bg1">
            <a:lumMod val="50000"/>
            <a:alpha val="50196"/>
          </a:schemeClr>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chemeClr val="bg1">
            <a:lumMod val="50000"/>
            <a:alpha val="50196"/>
          </a:schemeClr>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chemeClr val="bg1">
            <a:lumMod val="50000"/>
            <a:alpha val="49804"/>
          </a:schemeClr>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F066787A-304C-45AB-9B3E-9C7AA86963A7}" srcId="{85014035-4376-41F7-B98E-7A3EC9856736}" destId="{4F4BE03B-5823-4BC9-90E7-5574EACE09E5}" srcOrd="6" destOrd="0" parTransId="{57101327-A90A-4314-9C57-9B0F6D4A44BE}" sibTransId="{19B64806-4E4D-46C7-B2F2-1A035F149F3D}"/>
    <dgm:cxn modelId="{45135A69-B566-4EB2-8AE4-0FD2B8703F4E}" type="presOf" srcId="{85014035-4376-41F7-B98E-7A3EC9856736}" destId="{E59A3AA1-4456-482F-A514-10BC3E030511}" srcOrd="0" destOrd="0" presId="urn:microsoft.com/office/officeart/2005/8/layout/chevron1"/>
    <dgm:cxn modelId="{2A19233A-0252-4AD4-BBB0-D34FBC13E6B8}" type="presOf" srcId="{7C140BA5-61A2-4C44-8F2C-83C38D316D75}" destId="{66CDB625-3567-480B-96DE-D9D9D01967F2}"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D701A95B-F365-429E-92BB-2B79246ACC99}" type="presOf" srcId="{D37ECD37-5D27-4F00-BE43-EE2CBC34B805}" destId="{05E9B768-C4F6-4368-A29F-C29CFF7A9381}" srcOrd="0" destOrd="0" presId="urn:microsoft.com/office/officeart/2005/8/layout/chevron1"/>
    <dgm:cxn modelId="{7230AB02-3772-4701-BFD3-A438490576A5}" type="presOf" srcId="{291C0FC7-AB24-426F-95D5-FCAF7D733561}" destId="{5F3D77F7-2117-4310-82D6-CC46973B96CE}" srcOrd="0" destOrd="0" presId="urn:microsoft.com/office/officeart/2005/8/layout/chevron1"/>
    <dgm:cxn modelId="{177C5B3C-9A28-4215-BF94-B9B73133CEAC}" type="presOf" srcId="{A394F2A2-CD30-43D3-B564-20AF0C1BCDE0}" destId="{4DB2B4C5-616C-405E-B54B-EC90D8032080}" srcOrd="0" destOrd="0" presId="urn:microsoft.com/office/officeart/2005/8/layout/chevron1"/>
    <dgm:cxn modelId="{99AB35F3-939F-49A9-8D11-A02EE38E6D8C}" type="presOf" srcId="{D3E32C3F-8B1E-4470-AE4B-AF7542F719A6}" destId="{9101A43E-9FA8-44D0-8B4B-B43A17F0B301}" srcOrd="0" destOrd="0" presId="urn:microsoft.com/office/officeart/2005/8/layout/chevron1"/>
    <dgm:cxn modelId="{BC6C63B4-EFBC-4A7D-9E02-D87107359BB5}" type="presOf" srcId="{626C66CD-664C-4CA9-9020-B8D6763AE2FD}" destId="{D79C9E3A-AD33-4FF1-AFAE-6CA861113F40}"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83B96343-C9C6-434C-9EF5-8FF01D579249}" type="presOf" srcId="{4F4BE03B-5823-4BC9-90E7-5574EACE09E5}" destId="{B1F183C7-4128-441B-9040-CEC245AAA671}"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38282C45-9EA3-4044-BCDC-C5F030F4673A}" type="presOf" srcId="{152C0CFE-894B-4DCD-9C91-F961733C6C8A}" destId="{8A2BE7DB-4C89-4154-B8EA-CABB8FBA3A4D}" srcOrd="0" destOrd="0" presId="urn:microsoft.com/office/officeart/2005/8/layout/chevron1"/>
    <dgm:cxn modelId="{169FAF8E-9990-4BA7-943D-8CE660BCCCA3}" type="presOf" srcId="{B2D8824F-FCA3-40D3-ADF0-216360405402}" destId="{48DB6C72-9476-46A8-A7B1-362834A04659}"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EEDC41EC-4CA9-423B-9734-EF9C64F8B256}" type="presParOf" srcId="{E59A3AA1-4456-482F-A514-10BC3E030511}" destId="{66CDB625-3567-480B-96DE-D9D9D01967F2}" srcOrd="0" destOrd="0" presId="urn:microsoft.com/office/officeart/2005/8/layout/chevron1"/>
    <dgm:cxn modelId="{F5ADAE3C-9D7E-4FCA-8502-64E64A1113C9}" type="presParOf" srcId="{E59A3AA1-4456-482F-A514-10BC3E030511}" destId="{E69D944D-B787-42EF-A817-E7A1749D8736}" srcOrd="1" destOrd="0" presId="urn:microsoft.com/office/officeart/2005/8/layout/chevron1"/>
    <dgm:cxn modelId="{4E85298B-831F-4901-8A6D-94B304DBC2A7}" type="presParOf" srcId="{E59A3AA1-4456-482F-A514-10BC3E030511}" destId="{4DB2B4C5-616C-405E-B54B-EC90D8032080}" srcOrd="2" destOrd="0" presId="urn:microsoft.com/office/officeart/2005/8/layout/chevron1"/>
    <dgm:cxn modelId="{07105123-6EBA-4696-BA2F-0D51F32855B5}" type="presParOf" srcId="{E59A3AA1-4456-482F-A514-10BC3E030511}" destId="{7DA42B1B-26D5-4E6A-878A-49EBD2B2C1FF}" srcOrd="3" destOrd="0" presId="urn:microsoft.com/office/officeart/2005/8/layout/chevron1"/>
    <dgm:cxn modelId="{A3E0EA10-1D50-4DA6-B154-64BC71FF8C2E}" type="presParOf" srcId="{E59A3AA1-4456-482F-A514-10BC3E030511}" destId="{8A2BE7DB-4C89-4154-B8EA-CABB8FBA3A4D}" srcOrd="4" destOrd="0" presId="urn:microsoft.com/office/officeart/2005/8/layout/chevron1"/>
    <dgm:cxn modelId="{2FA0F33D-692E-4FB6-9817-36081E8AFF58}" type="presParOf" srcId="{E59A3AA1-4456-482F-A514-10BC3E030511}" destId="{9FB0C3C1-B3A4-4406-AA3E-E68647A3DA67}" srcOrd="5" destOrd="0" presId="urn:microsoft.com/office/officeart/2005/8/layout/chevron1"/>
    <dgm:cxn modelId="{BFD9B933-B8E2-40D0-8A22-F90B0538D042}" type="presParOf" srcId="{E59A3AA1-4456-482F-A514-10BC3E030511}" destId="{9101A43E-9FA8-44D0-8B4B-B43A17F0B301}" srcOrd="6" destOrd="0" presId="urn:microsoft.com/office/officeart/2005/8/layout/chevron1"/>
    <dgm:cxn modelId="{6D678BF6-A850-4C5A-9B4D-6FFDBB76A42C}" type="presParOf" srcId="{E59A3AA1-4456-482F-A514-10BC3E030511}" destId="{C0DF1FFC-718C-41AA-B1B4-399BF34A0C85}" srcOrd="7" destOrd="0" presId="urn:microsoft.com/office/officeart/2005/8/layout/chevron1"/>
    <dgm:cxn modelId="{1F926D8D-0821-4AFB-96FC-A4FBDF79B3ED}" type="presParOf" srcId="{E59A3AA1-4456-482F-A514-10BC3E030511}" destId="{D79C9E3A-AD33-4FF1-AFAE-6CA861113F40}" srcOrd="8" destOrd="0" presId="urn:microsoft.com/office/officeart/2005/8/layout/chevron1"/>
    <dgm:cxn modelId="{B83834BB-D774-4BB8-B88B-26720E870A6C}" type="presParOf" srcId="{E59A3AA1-4456-482F-A514-10BC3E030511}" destId="{DC91B037-C717-4289-AE40-B313064DA6EB}" srcOrd="9" destOrd="0" presId="urn:microsoft.com/office/officeart/2005/8/layout/chevron1"/>
    <dgm:cxn modelId="{076F930C-BE20-45DC-8E5E-F5875BF98263}" type="presParOf" srcId="{E59A3AA1-4456-482F-A514-10BC3E030511}" destId="{48DB6C72-9476-46A8-A7B1-362834A04659}" srcOrd="10" destOrd="0" presId="urn:microsoft.com/office/officeart/2005/8/layout/chevron1"/>
    <dgm:cxn modelId="{02D3BC57-807A-4626-9AF2-E56F5798C3B6}" type="presParOf" srcId="{E59A3AA1-4456-482F-A514-10BC3E030511}" destId="{73C3018A-3BCF-4F84-94F0-C1E38A294445}" srcOrd="11" destOrd="0" presId="urn:microsoft.com/office/officeart/2005/8/layout/chevron1"/>
    <dgm:cxn modelId="{1D09E523-2F08-41CF-B5C1-4BC5DE520E4F}" type="presParOf" srcId="{E59A3AA1-4456-482F-A514-10BC3E030511}" destId="{B1F183C7-4128-441B-9040-CEC245AAA671}" srcOrd="12" destOrd="0" presId="urn:microsoft.com/office/officeart/2005/8/layout/chevron1"/>
    <dgm:cxn modelId="{BA3737BE-F3FA-4B87-8D76-575E0BA0A2B2}" type="presParOf" srcId="{E59A3AA1-4456-482F-A514-10BC3E030511}" destId="{8B966912-F62C-4DB4-9741-03C78CA48121}" srcOrd="13" destOrd="0" presId="urn:microsoft.com/office/officeart/2005/8/layout/chevron1"/>
    <dgm:cxn modelId="{15BACA34-BA74-41A4-B8B1-A0BD5EB2FF11}" type="presParOf" srcId="{E59A3AA1-4456-482F-A514-10BC3E030511}" destId="{5F3D77F7-2117-4310-82D6-CC46973B96CE}" srcOrd="14" destOrd="0" presId="urn:microsoft.com/office/officeart/2005/8/layout/chevron1"/>
    <dgm:cxn modelId="{73C037BE-2712-4C26-BCC9-393A5DFBC808}" type="presParOf" srcId="{E59A3AA1-4456-482F-A514-10BC3E030511}" destId="{F6A0359B-3FA6-4B4A-90B3-02DF2DDF0B4E}" srcOrd="15" destOrd="0" presId="urn:microsoft.com/office/officeart/2005/8/layout/chevron1"/>
    <dgm:cxn modelId="{A21D9D44-2DEA-460F-B4FF-E94798476B3B}"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rgbClr val="2E75B6"/>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chemeClr val="bg1">
            <a:lumMod val="50000"/>
            <a:alpha val="50196"/>
          </a:schemeClr>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chemeClr val="bg1">
            <a:lumMod val="50000"/>
            <a:alpha val="50196"/>
          </a:schemeClr>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chemeClr val="bg1">
            <a:lumMod val="50000"/>
            <a:alpha val="49804"/>
          </a:schemeClr>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5103370-EEBD-498F-96FF-0784BF6AF670}" type="presOf" srcId="{7C140BA5-61A2-4C44-8F2C-83C38D316D75}" destId="{66CDB625-3567-480B-96DE-D9D9D01967F2}"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5D5EFE9E-AE1D-43D4-94F7-69EC778908C6}" srcId="{85014035-4376-41F7-B98E-7A3EC9856736}" destId="{D37ECD37-5D27-4F00-BE43-EE2CBC34B805}" srcOrd="8" destOrd="0" parTransId="{8C247E1F-B775-42D2-8047-C1EC7BD6A5A2}" sibTransId="{4839513B-2C98-4187-8C8C-5B155C922DD3}"/>
    <dgm:cxn modelId="{EDA2CDD0-A7E2-4ABF-A8D5-73FBDE810226}" srcId="{85014035-4376-41F7-B98E-7A3EC9856736}" destId="{A394F2A2-CD30-43D3-B564-20AF0C1BCDE0}" srcOrd="1" destOrd="0" parTransId="{16D8ED17-1A99-4BF0-A32E-AA5F0F0258C0}" sibTransId="{997060CD-BA39-4C3E-89BA-BE814DB0413A}"/>
    <dgm:cxn modelId="{41D9E418-E3E0-424A-BF33-9059A48A6B3F}" srcId="{85014035-4376-41F7-B98E-7A3EC9856736}" destId="{626C66CD-664C-4CA9-9020-B8D6763AE2FD}" srcOrd="4" destOrd="0" parTransId="{F3EF0168-EB64-49AD-A5B4-271B13C93812}" sibTransId="{DBF977C8-5E0E-4980-BF6A-C155149577D8}"/>
    <dgm:cxn modelId="{7D878FA8-AC8C-4E38-91C9-0E198679AB91}" type="presOf" srcId="{291C0FC7-AB24-426F-95D5-FCAF7D733561}" destId="{5F3D77F7-2117-4310-82D6-CC46973B96CE}"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55889CC0-11F7-4EEF-8486-E4EA1E167D58}" type="presOf" srcId="{626C66CD-664C-4CA9-9020-B8D6763AE2FD}" destId="{D79C9E3A-AD33-4FF1-AFAE-6CA861113F40}" srcOrd="0" destOrd="0" presId="urn:microsoft.com/office/officeart/2005/8/layout/chevron1"/>
    <dgm:cxn modelId="{B7CDF107-45BD-4FA5-A22C-4E33122950E9}" type="presOf" srcId="{D37ECD37-5D27-4F00-BE43-EE2CBC34B805}" destId="{05E9B768-C4F6-4368-A29F-C29CFF7A938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913DACF1-E0FB-46A7-9F7F-8D4279633409}" srcId="{85014035-4376-41F7-B98E-7A3EC9856736}" destId="{152C0CFE-894B-4DCD-9C91-F961733C6C8A}" srcOrd="2" destOrd="0" parTransId="{1F637CD6-718F-42E8-BF1F-09380C90001C}" sibTransId="{DBF94304-B246-4969-8A3A-684D85AC9738}"/>
    <dgm:cxn modelId="{B2A5F333-AC40-4438-8828-687BFE9A9B43}" type="presOf" srcId="{A394F2A2-CD30-43D3-B564-20AF0C1BCDE0}" destId="{4DB2B4C5-616C-405E-B54B-EC90D8032080}"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A44E3755-EC30-48B4-BF35-B4F1BBDA564B}" type="presOf" srcId="{152C0CFE-894B-4DCD-9C91-F961733C6C8A}" destId="{8A2BE7DB-4C89-4154-B8EA-CABB8FBA3A4D}" srcOrd="0" destOrd="0" presId="urn:microsoft.com/office/officeart/2005/8/layout/chevron1"/>
    <dgm:cxn modelId="{5D963378-36AC-4DE5-9E85-4B0E28BAC396}" type="presOf" srcId="{D3E32C3F-8B1E-4470-AE4B-AF7542F719A6}" destId="{9101A43E-9FA8-44D0-8B4B-B43A17F0B301}" srcOrd="0" destOrd="0" presId="urn:microsoft.com/office/officeart/2005/8/layout/chevron1"/>
    <dgm:cxn modelId="{1CB02D84-60AA-4D3A-BDF9-E96B30CCF168}" type="presOf" srcId="{B2D8824F-FCA3-40D3-ADF0-216360405402}" destId="{48DB6C72-9476-46A8-A7B1-362834A04659}" srcOrd="0" destOrd="0" presId="urn:microsoft.com/office/officeart/2005/8/layout/chevron1"/>
    <dgm:cxn modelId="{037F17C4-54AC-4C18-8589-45813925FC53}" type="presOf" srcId="{85014035-4376-41F7-B98E-7A3EC9856736}" destId="{E59A3AA1-4456-482F-A514-10BC3E03051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212CFA33-BC7E-4BE1-8750-377343E6D87D}" type="presOf" srcId="{4F4BE03B-5823-4BC9-90E7-5574EACE09E5}" destId="{B1F183C7-4128-441B-9040-CEC245AAA671}" srcOrd="0" destOrd="0" presId="urn:microsoft.com/office/officeart/2005/8/layout/chevron1"/>
    <dgm:cxn modelId="{66ED2119-F74A-4818-AF60-6E0488BAFEBD}" type="presParOf" srcId="{E59A3AA1-4456-482F-A514-10BC3E030511}" destId="{66CDB625-3567-480B-96DE-D9D9D01967F2}" srcOrd="0" destOrd="0" presId="urn:microsoft.com/office/officeart/2005/8/layout/chevron1"/>
    <dgm:cxn modelId="{A4388089-B59A-47DF-B841-A2082FE3919E}" type="presParOf" srcId="{E59A3AA1-4456-482F-A514-10BC3E030511}" destId="{E69D944D-B787-42EF-A817-E7A1749D8736}" srcOrd="1" destOrd="0" presId="urn:microsoft.com/office/officeart/2005/8/layout/chevron1"/>
    <dgm:cxn modelId="{300F7748-5E10-4693-ADEA-02596426647A}" type="presParOf" srcId="{E59A3AA1-4456-482F-A514-10BC3E030511}" destId="{4DB2B4C5-616C-405E-B54B-EC90D8032080}" srcOrd="2" destOrd="0" presId="urn:microsoft.com/office/officeart/2005/8/layout/chevron1"/>
    <dgm:cxn modelId="{949DCE89-FD71-46AF-B89B-73C3754531DE}" type="presParOf" srcId="{E59A3AA1-4456-482F-A514-10BC3E030511}" destId="{7DA42B1B-26D5-4E6A-878A-49EBD2B2C1FF}" srcOrd="3" destOrd="0" presId="urn:microsoft.com/office/officeart/2005/8/layout/chevron1"/>
    <dgm:cxn modelId="{26417D72-A7D9-47B8-B38B-6739E26455B5}" type="presParOf" srcId="{E59A3AA1-4456-482F-A514-10BC3E030511}" destId="{8A2BE7DB-4C89-4154-B8EA-CABB8FBA3A4D}" srcOrd="4" destOrd="0" presId="urn:microsoft.com/office/officeart/2005/8/layout/chevron1"/>
    <dgm:cxn modelId="{0C4B6527-BD84-4FE4-91AD-E77050CB9FAB}" type="presParOf" srcId="{E59A3AA1-4456-482F-A514-10BC3E030511}" destId="{9FB0C3C1-B3A4-4406-AA3E-E68647A3DA67}" srcOrd="5" destOrd="0" presId="urn:microsoft.com/office/officeart/2005/8/layout/chevron1"/>
    <dgm:cxn modelId="{E0BCFD4E-E8F6-46EF-ABF1-C80F98F75D92}" type="presParOf" srcId="{E59A3AA1-4456-482F-A514-10BC3E030511}" destId="{9101A43E-9FA8-44D0-8B4B-B43A17F0B301}" srcOrd="6" destOrd="0" presId="urn:microsoft.com/office/officeart/2005/8/layout/chevron1"/>
    <dgm:cxn modelId="{1087247E-04B8-4662-8D13-B36B96A2FE13}" type="presParOf" srcId="{E59A3AA1-4456-482F-A514-10BC3E030511}" destId="{C0DF1FFC-718C-41AA-B1B4-399BF34A0C85}" srcOrd="7" destOrd="0" presId="urn:microsoft.com/office/officeart/2005/8/layout/chevron1"/>
    <dgm:cxn modelId="{AAE1DDFC-D674-4E1F-8D28-470BB3C6D55D}" type="presParOf" srcId="{E59A3AA1-4456-482F-A514-10BC3E030511}" destId="{D79C9E3A-AD33-4FF1-AFAE-6CA861113F40}" srcOrd="8" destOrd="0" presId="urn:microsoft.com/office/officeart/2005/8/layout/chevron1"/>
    <dgm:cxn modelId="{A454928B-0A06-453E-9F0F-2E35757B5AEB}" type="presParOf" srcId="{E59A3AA1-4456-482F-A514-10BC3E030511}" destId="{DC91B037-C717-4289-AE40-B313064DA6EB}" srcOrd="9" destOrd="0" presId="urn:microsoft.com/office/officeart/2005/8/layout/chevron1"/>
    <dgm:cxn modelId="{CB467703-E862-422B-ABC4-D3D17192E390}" type="presParOf" srcId="{E59A3AA1-4456-482F-A514-10BC3E030511}" destId="{48DB6C72-9476-46A8-A7B1-362834A04659}" srcOrd="10" destOrd="0" presId="urn:microsoft.com/office/officeart/2005/8/layout/chevron1"/>
    <dgm:cxn modelId="{29D35A6E-AEA0-4015-949E-2C20CB1B6FFF}" type="presParOf" srcId="{E59A3AA1-4456-482F-A514-10BC3E030511}" destId="{73C3018A-3BCF-4F84-94F0-C1E38A294445}" srcOrd="11" destOrd="0" presId="urn:microsoft.com/office/officeart/2005/8/layout/chevron1"/>
    <dgm:cxn modelId="{CE75E376-A0CF-45AD-A1C5-B5EFDA3A3AB7}" type="presParOf" srcId="{E59A3AA1-4456-482F-A514-10BC3E030511}" destId="{B1F183C7-4128-441B-9040-CEC245AAA671}" srcOrd="12" destOrd="0" presId="urn:microsoft.com/office/officeart/2005/8/layout/chevron1"/>
    <dgm:cxn modelId="{DB6A0A52-7089-4B61-8860-896B18CFAED4}" type="presParOf" srcId="{E59A3AA1-4456-482F-A514-10BC3E030511}" destId="{8B966912-F62C-4DB4-9741-03C78CA48121}" srcOrd="13" destOrd="0" presId="urn:microsoft.com/office/officeart/2005/8/layout/chevron1"/>
    <dgm:cxn modelId="{72162AC1-6D4B-4E88-B9DE-6E5C55BDD1FB}" type="presParOf" srcId="{E59A3AA1-4456-482F-A514-10BC3E030511}" destId="{5F3D77F7-2117-4310-82D6-CC46973B96CE}" srcOrd="14" destOrd="0" presId="urn:microsoft.com/office/officeart/2005/8/layout/chevron1"/>
    <dgm:cxn modelId="{30DF1B8F-CAF4-46B2-919D-4EC984C33EF9}" type="presParOf" srcId="{E59A3AA1-4456-482F-A514-10BC3E030511}" destId="{F6A0359B-3FA6-4B4A-90B3-02DF2DDF0B4E}" srcOrd="15" destOrd="0" presId="urn:microsoft.com/office/officeart/2005/8/layout/chevron1"/>
    <dgm:cxn modelId="{21E9FF17-794A-4E79-943C-ABA2F533CF36}"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rgbClr val="2E75B6"/>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BFBFBF"/>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BFBFBF"/>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gradFill flip="none" rotWithShape="0">
          <a:gsLst>
            <a:gs pos="0">
              <a:srgbClr val="2E75B6"/>
            </a:gs>
            <a:gs pos="64000">
              <a:srgbClr val="BFBFBF">
                <a:shade val="67500"/>
                <a:satMod val="115000"/>
              </a:srgbClr>
            </a:gs>
            <a:gs pos="100000">
              <a:srgbClr val="BFBFBF">
                <a:shade val="100000"/>
                <a:satMod val="115000"/>
              </a:srgbClr>
            </a:gs>
          </a:gsLst>
          <a:lin ang="0" scaled="1"/>
          <a:tileRect/>
        </a:gra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F066787A-304C-45AB-9B3E-9C7AA86963A7}" srcId="{85014035-4376-41F7-B98E-7A3EC9856736}" destId="{4F4BE03B-5823-4BC9-90E7-5574EACE09E5}" srcOrd="6" destOrd="0" parTransId="{57101327-A90A-4314-9C57-9B0F6D4A44BE}" sibTransId="{19B64806-4E4D-46C7-B2F2-1A035F149F3D}"/>
    <dgm:cxn modelId="{67D26818-8637-486B-AEFA-D5F143F0C58E}" type="presOf" srcId="{626C66CD-664C-4CA9-9020-B8D6763AE2FD}" destId="{D79C9E3A-AD33-4FF1-AFAE-6CA861113F40}" srcOrd="0" destOrd="0" presId="urn:microsoft.com/office/officeart/2005/8/layout/chevron1"/>
    <dgm:cxn modelId="{F54A83D7-0EC3-4FCD-9C3C-D917E3397987}" type="presOf" srcId="{4F4BE03B-5823-4BC9-90E7-5574EACE09E5}" destId="{B1F183C7-4128-441B-9040-CEC245AAA671}" srcOrd="0" destOrd="0" presId="urn:microsoft.com/office/officeart/2005/8/layout/chevron1"/>
    <dgm:cxn modelId="{25025379-AA4E-4096-91C1-8CA9747577A1}" type="presOf" srcId="{A394F2A2-CD30-43D3-B564-20AF0C1BCDE0}" destId="{4DB2B4C5-616C-405E-B54B-EC90D8032080}"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483B2D9A-A1B0-4136-A4D8-303D1CF8230A}" type="presOf" srcId="{152C0CFE-894B-4DCD-9C91-F961733C6C8A}" destId="{8A2BE7DB-4C89-4154-B8EA-CABB8FBA3A4D}" srcOrd="0" destOrd="0" presId="urn:microsoft.com/office/officeart/2005/8/layout/chevron1"/>
    <dgm:cxn modelId="{62EC7DCB-C4E6-4E24-BE8E-7DF76E522960}" type="presOf" srcId="{7C140BA5-61A2-4C44-8F2C-83C38D316D75}" destId="{66CDB625-3567-480B-96DE-D9D9D01967F2}" srcOrd="0" destOrd="0" presId="urn:microsoft.com/office/officeart/2005/8/layout/chevron1"/>
    <dgm:cxn modelId="{D9E9B4F5-9DDF-4FC5-9CC7-EF937B659EC9}" type="presOf" srcId="{85014035-4376-41F7-B98E-7A3EC9856736}" destId="{E59A3AA1-4456-482F-A514-10BC3E03051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EECC6879-CCDF-4721-9A87-60048CC588DC}" type="presOf" srcId="{D3E32C3F-8B1E-4470-AE4B-AF7542F719A6}" destId="{9101A43E-9FA8-44D0-8B4B-B43A17F0B301}" srcOrd="0" destOrd="0" presId="urn:microsoft.com/office/officeart/2005/8/layout/chevron1"/>
    <dgm:cxn modelId="{41D857A4-2287-4AC1-97BA-2791F7F61182}" type="presOf" srcId="{D37ECD37-5D27-4F00-BE43-EE2CBC34B805}" destId="{05E9B768-C4F6-4368-A29F-C29CFF7A9381}" srcOrd="0" destOrd="0" presId="urn:microsoft.com/office/officeart/2005/8/layout/chevron1"/>
    <dgm:cxn modelId="{04E64ECD-EEFF-4691-A17C-AF2EAC89781B}" type="presOf" srcId="{B2D8824F-FCA3-40D3-ADF0-216360405402}" destId="{48DB6C72-9476-46A8-A7B1-362834A04659}"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EBEE5137-4AAC-43FB-B593-B0DCB6FD7B65}" srcId="{85014035-4376-41F7-B98E-7A3EC9856736}" destId="{D3E32C3F-8B1E-4470-AE4B-AF7542F719A6}" srcOrd="3" destOrd="0" parTransId="{5A5E73D8-D06A-4ADC-A276-A2D3B27F2355}" sibTransId="{A6641514-4AB7-44FE-9E9F-F50761438592}"/>
    <dgm:cxn modelId="{10B71275-09B2-4F58-85DD-0B2F31716F2E}" type="presOf" srcId="{291C0FC7-AB24-426F-95D5-FCAF7D733561}" destId="{5F3D77F7-2117-4310-82D6-CC46973B96CE}" srcOrd="0" destOrd="0" presId="urn:microsoft.com/office/officeart/2005/8/layout/chevron1"/>
    <dgm:cxn modelId="{826D5EFB-20C3-47FF-9AFA-0A73101F2B02}" type="presParOf" srcId="{E59A3AA1-4456-482F-A514-10BC3E030511}" destId="{66CDB625-3567-480B-96DE-D9D9D01967F2}" srcOrd="0" destOrd="0" presId="urn:microsoft.com/office/officeart/2005/8/layout/chevron1"/>
    <dgm:cxn modelId="{871DFC1A-F7F2-4FE2-9AC3-0F1B587E7CA8}" type="presParOf" srcId="{E59A3AA1-4456-482F-A514-10BC3E030511}" destId="{E69D944D-B787-42EF-A817-E7A1749D8736}" srcOrd="1" destOrd="0" presId="urn:microsoft.com/office/officeart/2005/8/layout/chevron1"/>
    <dgm:cxn modelId="{3FDFC874-873E-4ECF-92B5-8D87D98E36E4}" type="presParOf" srcId="{E59A3AA1-4456-482F-A514-10BC3E030511}" destId="{4DB2B4C5-616C-405E-B54B-EC90D8032080}" srcOrd="2" destOrd="0" presId="urn:microsoft.com/office/officeart/2005/8/layout/chevron1"/>
    <dgm:cxn modelId="{F25DB5A4-FCF1-494C-B79B-9FDAD8FC98FF}" type="presParOf" srcId="{E59A3AA1-4456-482F-A514-10BC3E030511}" destId="{7DA42B1B-26D5-4E6A-878A-49EBD2B2C1FF}" srcOrd="3" destOrd="0" presId="urn:microsoft.com/office/officeart/2005/8/layout/chevron1"/>
    <dgm:cxn modelId="{521F3260-1579-48C8-B04F-4F80DF3BFA9A}" type="presParOf" srcId="{E59A3AA1-4456-482F-A514-10BC3E030511}" destId="{8A2BE7DB-4C89-4154-B8EA-CABB8FBA3A4D}" srcOrd="4" destOrd="0" presId="urn:microsoft.com/office/officeart/2005/8/layout/chevron1"/>
    <dgm:cxn modelId="{B159A37C-3906-4578-A1C0-62C4586728ED}" type="presParOf" srcId="{E59A3AA1-4456-482F-A514-10BC3E030511}" destId="{9FB0C3C1-B3A4-4406-AA3E-E68647A3DA67}" srcOrd="5" destOrd="0" presId="urn:microsoft.com/office/officeart/2005/8/layout/chevron1"/>
    <dgm:cxn modelId="{49CF63B1-3268-43D6-88C3-88A21C89D4C8}" type="presParOf" srcId="{E59A3AA1-4456-482F-A514-10BC3E030511}" destId="{9101A43E-9FA8-44D0-8B4B-B43A17F0B301}" srcOrd="6" destOrd="0" presId="urn:microsoft.com/office/officeart/2005/8/layout/chevron1"/>
    <dgm:cxn modelId="{95C5E6A3-F0AE-4754-8A74-5162483B6036}" type="presParOf" srcId="{E59A3AA1-4456-482F-A514-10BC3E030511}" destId="{C0DF1FFC-718C-41AA-B1B4-399BF34A0C85}" srcOrd="7" destOrd="0" presId="urn:microsoft.com/office/officeart/2005/8/layout/chevron1"/>
    <dgm:cxn modelId="{CAF7ADA7-E66A-40D7-8DEF-CB07C6DF9BB4}" type="presParOf" srcId="{E59A3AA1-4456-482F-A514-10BC3E030511}" destId="{D79C9E3A-AD33-4FF1-AFAE-6CA861113F40}" srcOrd="8" destOrd="0" presId="urn:microsoft.com/office/officeart/2005/8/layout/chevron1"/>
    <dgm:cxn modelId="{2AA01277-CD9D-4DF6-9B42-535E094A874B}" type="presParOf" srcId="{E59A3AA1-4456-482F-A514-10BC3E030511}" destId="{DC91B037-C717-4289-AE40-B313064DA6EB}" srcOrd="9" destOrd="0" presId="urn:microsoft.com/office/officeart/2005/8/layout/chevron1"/>
    <dgm:cxn modelId="{E5059F68-13A8-4F4B-85D8-8EBF987A627E}" type="presParOf" srcId="{E59A3AA1-4456-482F-A514-10BC3E030511}" destId="{48DB6C72-9476-46A8-A7B1-362834A04659}" srcOrd="10" destOrd="0" presId="urn:microsoft.com/office/officeart/2005/8/layout/chevron1"/>
    <dgm:cxn modelId="{34A4475F-1148-4EF2-BB49-D572F5EAD59B}" type="presParOf" srcId="{E59A3AA1-4456-482F-A514-10BC3E030511}" destId="{73C3018A-3BCF-4F84-94F0-C1E38A294445}" srcOrd="11" destOrd="0" presId="urn:microsoft.com/office/officeart/2005/8/layout/chevron1"/>
    <dgm:cxn modelId="{B3DEC07F-965C-4608-9B2D-B9CDD8F93C9D}" type="presParOf" srcId="{E59A3AA1-4456-482F-A514-10BC3E030511}" destId="{B1F183C7-4128-441B-9040-CEC245AAA671}" srcOrd="12" destOrd="0" presId="urn:microsoft.com/office/officeart/2005/8/layout/chevron1"/>
    <dgm:cxn modelId="{952BEDFA-EFE7-48F0-88DD-43253662934E}" type="presParOf" srcId="{E59A3AA1-4456-482F-A514-10BC3E030511}" destId="{8B966912-F62C-4DB4-9741-03C78CA48121}" srcOrd="13" destOrd="0" presId="urn:microsoft.com/office/officeart/2005/8/layout/chevron1"/>
    <dgm:cxn modelId="{8A52167D-66F7-40FF-A240-BACEC5FF048C}" type="presParOf" srcId="{E59A3AA1-4456-482F-A514-10BC3E030511}" destId="{5F3D77F7-2117-4310-82D6-CC46973B96CE}" srcOrd="14" destOrd="0" presId="urn:microsoft.com/office/officeart/2005/8/layout/chevron1"/>
    <dgm:cxn modelId="{F9B8C879-CE71-4FD2-8315-D098D8960D31}" type="presParOf" srcId="{E59A3AA1-4456-482F-A514-10BC3E030511}" destId="{F6A0359B-3FA6-4B4A-90B3-02DF2DDF0B4E}" srcOrd="15" destOrd="0" presId="urn:microsoft.com/office/officeart/2005/8/layout/chevron1"/>
    <dgm:cxn modelId="{EDC18D3C-84D9-4C7E-8E94-6504594D77DC}"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1507D1-48D6-4F64-AC9D-3C1D198BAE8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C81D5B4B-12D0-4B60-9868-35A2999C47C8}">
      <dgm:prSet phldrT="[Text]"/>
      <dgm:spPr/>
      <dgm:t>
        <a:bodyPr/>
        <a:lstStyle/>
        <a:p>
          <a:r>
            <a:rPr lang="en-US" dirty="0" smtClean="0"/>
            <a:t>Streamline</a:t>
          </a:r>
          <a:endParaRPr lang="en-US" dirty="0"/>
        </a:p>
      </dgm:t>
    </dgm:pt>
    <dgm:pt modelId="{2C8DFEFF-9B6E-4CB0-8237-F1E73DE0B648}" type="parTrans" cxnId="{F9C6A083-469A-44AD-A85D-AC58471B0E2C}">
      <dgm:prSet/>
      <dgm:spPr/>
      <dgm:t>
        <a:bodyPr/>
        <a:lstStyle/>
        <a:p>
          <a:endParaRPr lang="en-US"/>
        </a:p>
      </dgm:t>
    </dgm:pt>
    <dgm:pt modelId="{5E22B6F6-7D33-46B6-8204-BD6C3DC6F39F}" type="sibTrans" cxnId="{F9C6A083-469A-44AD-A85D-AC58471B0E2C}">
      <dgm:prSet/>
      <dgm:spPr/>
      <dgm:t>
        <a:bodyPr/>
        <a:lstStyle/>
        <a:p>
          <a:endParaRPr lang="en-US"/>
        </a:p>
      </dgm:t>
    </dgm:pt>
    <dgm:pt modelId="{0B7C00E9-2BB8-43F3-9745-1B69C9A1395B}">
      <dgm:prSet phldrT="[Text]"/>
      <dgm:spPr/>
      <dgm:t>
        <a:bodyPr/>
        <a:lstStyle/>
        <a:p>
          <a:r>
            <a:rPr lang="en-US" dirty="0" smtClean="0"/>
            <a:t>Adopt single institutional best practice</a:t>
          </a:r>
          <a:endParaRPr lang="en-US" dirty="0"/>
        </a:p>
      </dgm:t>
    </dgm:pt>
    <dgm:pt modelId="{281B7F32-3811-4434-8FE3-A41247290C4D}" type="parTrans" cxnId="{ED239C8C-2DB6-4D4B-9BA9-0A5BF70DFA59}">
      <dgm:prSet/>
      <dgm:spPr/>
      <dgm:t>
        <a:bodyPr/>
        <a:lstStyle/>
        <a:p>
          <a:endParaRPr lang="en-US"/>
        </a:p>
      </dgm:t>
    </dgm:pt>
    <dgm:pt modelId="{B8FE5A7B-BF32-4E60-9DAF-C43EB9675661}" type="sibTrans" cxnId="{ED239C8C-2DB6-4D4B-9BA9-0A5BF70DFA59}">
      <dgm:prSet/>
      <dgm:spPr/>
      <dgm:t>
        <a:bodyPr/>
        <a:lstStyle/>
        <a:p>
          <a:endParaRPr lang="en-US"/>
        </a:p>
      </dgm:t>
    </dgm:pt>
    <dgm:pt modelId="{6ABF0602-7E6F-44D9-85D9-B7B44A057FB7}">
      <dgm:prSet phldrT="[Text]"/>
      <dgm:spPr/>
      <dgm:t>
        <a:bodyPr/>
        <a:lstStyle/>
        <a:p>
          <a:r>
            <a:rPr lang="en-US" b="0" i="0" dirty="0" smtClean="0"/>
            <a:t>Identify process inefficiencies and apply Lean Six Sigma proven process improvement methodology to streamline and realize cost and time savings</a:t>
          </a:r>
          <a:endParaRPr lang="en-US" dirty="0"/>
        </a:p>
      </dgm:t>
    </dgm:pt>
    <dgm:pt modelId="{09A4BEA0-EC6B-4045-A718-DBE1C83CDD16}" type="parTrans" cxnId="{0EB8659D-55AA-4271-8ACD-64F1E0960639}">
      <dgm:prSet/>
      <dgm:spPr/>
      <dgm:t>
        <a:bodyPr/>
        <a:lstStyle/>
        <a:p>
          <a:endParaRPr lang="en-US"/>
        </a:p>
      </dgm:t>
    </dgm:pt>
    <dgm:pt modelId="{39FD801B-FD0C-4A2A-97D1-61ECA0034D0F}" type="sibTrans" cxnId="{0EB8659D-55AA-4271-8ACD-64F1E0960639}">
      <dgm:prSet/>
      <dgm:spPr/>
      <dgm:t>
        <a:bodyPr/>
        <a:lstStyle/>
        <a:p>
          <a:endParaRPr lang="en-US"/>
        </a:p>
      </dgm:t>
    </dgm:pt>
    <dgm:pt modelId="{37892EAA-76BF-48DD-8158-26D95822A84F}">
      <dgm:prSet/>
      <dgm:spPr/>
      <dgm:t>
        <a:bodyPr/>
        <a:lstStyle/>
        <a:p>
          <a:r>
            <a:rPr lang="en-US" b="0" i="0" dirty="0" smtClean="0"/>
            <a:t>Reduce variation in processes and determine a unified best practices to be adopted institutionally</a:t>
          </a:r>
          <a:endParaRPr lang="en-US" dirty="0"/>
        </a:p>
      </dgm:t>
    </dgm:pt>
    <dgm:pt modelId="{4468499F-068B-456C-9754-B591ECFB1147}" type="parTrans" cxnId="{9445BCC3-8FC0-4E49-845B-6B988C8A9634}">
      <dgm:prSet/>
      <dgm:spPr/>
      <dgm:t>
        <a:bodyPr/>
        <a:lstStyle/>
        <a:p>
          <a:endParaRPr lang="en-US"/>
        </a:p>
      </dgm:t>
    </dgm:pt>
    <dgm:pt modelId="{B31B0CCC-05E1-4A8E-90BE-ACAD9465F0F8}" type="sibTrans" cxnId="{9445BCC3-8FC0-4E49-845B-6B988C8A9634}">
      <dgm:prSet/>
      <dgm:spPr/>
      <dgm:t>
        <a:bodyPr/>
        <a:lstStyle/>
        <a:p>
          <a:endParaRPr lang="en-US"/>
        </a:p>
      </dgm:t>
    </dgm:pt>
    <dgm:pt modelId="{7E1F73A8-E61C-4013-B651-A8D9F9071A73}">
      <dgm:prSet/>
      <dgm:spPr/>
      <dgm:t>
        <a:bodyPr/>
        <a:lstStyle/>
        <a:p>
          <a:r>
            <a:rPr lang="en-US" b="0" i="0" dirty="0" smtClean="0"/>
            <a:t>Leverage system capabilities and process improvements to gain efficiencies that are configured for consistent and singular implementation and utilization</a:t>
          </a:r>
          <a:endParaRPr lang="en-US" dirty="0"/>
        </a:p>
      </dgm:t>
    </dgm:pt>
    <dgm:pt modelId="{CD465DEC-168B-447F-886C-85F6CCED0FB0}" type="parTrans" cxnId="{3B567556-866F-4969-A1FE-06885CCD2F0D}">
      <dgm:prSet/>
      <dgm:spPr/>
      <dgm:t>
        <a:bodyPr/>
        <a:lstStyle/>
        <a:p>
          <a:endParaRPr lang="en-US"/>
        </a:p>
      </dgm:t>
    </dgm:pt>
    <dgm:pt modelId="{E8B00712-AC9D-425D-81B2-BBF08786FBB1}" type="sibTrans" cxnId="{3B567556-866F-4969-A1FE-06885CCD2F0D}">
      <dgm:prSet/>
      <dgm:spPr/>
      <dgm:t>
        <a:bodyPr/>
        <a:lstStyle/>
        <a:p>
          <a:endParaRPr lang="en-US"/>
        </a:p>
      </dgm:t>
    </dgm:pt>
    <dgm:pt modelId="{98B8FA45-1D5D-416A-84FB-57D767D6DEA9}">
      <dgm:prSet phldrT="[Text]"/>
      <dgm:spPr/>
      <dgm:t>
        <a:bodyPr/>
        <a:lstStyle/>
        <a:p>
          <a:r>
            <a:rPr lang="en-US" dirty="0" smtClean="0"/>
            <a:t>Reduce Variation</a:t>
          </a:r>
          <a:endParaRPr lang="en-US" dirty="0"/>
        </a:p>
      </dgm:t>
    </dgm:pt>
    <dgm:pt modelId="{CDA9BAAA-FDF8-4700-BF4E-42A5A0F0659C}" type="sibTrans" cxnId="{0167AF8B-5B49-4120-97E4-A7F2BE91FB09}">
      <dgm:prSet/>
      <dgm:spPr/>
      <dgm:t>
        <a:bodyPr/>
        <a:lstStyle/>
        <a:p>
          <a:endParaRPr lang="en-US"/>
        </a:p>
      </dgm:t>
    </dgm:pt>
    <dgm:pt modelId="{53F4E9EC-B4AA-41DE-BD15-C399CAE8B9B2}" type="parTrans" cxnId="{0167AF8B-5B49-4120-97E4-A7F2BE91FB09}">
      <dgm:prSet/>
      <dgm:spPr/>
      <dgm:t>
        <a:bodyPr/>
        <a:lstStyle/>
        <a:p>
          <a:endParaRPr lang="en-US"/>
        </a:p>
      </dgm:t>
    </dgm:pt>
    <dgm:pt modelId="{6306EB1A-BD26-4354-8564-994C4B001B12}" type="pres">
      <dgm:prSet presAssocID="{731507D1-48D6-4F64-AC9D-3C1D198BAE81}" presName="linear" presStyleCnt="0">
        <dgm:presLayoutVars>
          <dgm:dir/>
          <dgm:animLvl val="lvl"/>
          <dgm:resizeHandles val="exact"/>
        </dgm:presLayoutVars>
      </dgm:prSet>
      <dgm:spPr/>
      <dgm:t>
        <a:bodyPr/>
        <a:lstStyle/>
        <a:p>
          <a:endParaRPr lang="en-US"/>
        </a:p>
      </dgm:t>
    </dgm:pt>
    <dgm:pt modelId="{B00B885E-21AF-493A-AC49-106C7828ADB1}" type="pres">
      <dgm:prSet presAssocID="{C81D5B4B-12D0-4B60-9868-35A2999C47C8}" presName="parentLin" presStyleCnt="0"/>
      <dgm:spPr/>
    </dgm:pt>
    <dgm:pt modelId="{89D23896-F6B1-4F07-A7BC-4FCABF8C7A6C}" type="pres">
      <dgm:prSet presAssocID="{C81D5B4B-12D0-4B60-9868-35A2999C47C8}" presName="parentLeftMargin" presStyleLbl="node1" presStyleIdx="0" presStyleCnt="3"/>
      <dgm:spPr/>
      <dgm:t>
        <a:bodyPr/>
        <a:lstStyle/>
        <a:p>
          <a:endParaRPr lang="en-US"/>
        </a:p>
      </dgm:t>
    </dgm:pt>
    <dgm:pt modelId="{D4148B1A-F1D8-494A-AED5-991A0A9C8519}" type="pres">
      <dgm:prSet presAssocID="{C81D5B4B-12D0-4B60-9868-35A2999C47C8}" presName="parentText" presStyleLbl="node1" presStyleIdx="0" presStyleCnt="3">
        <dgm:presLayoutVars>
          <dgm:chMax val="0"/>
          <dgm:bulletEnabled val="1"/>
        </dgm:presLayoutVars>
      </dgm:prSet>
      <dgm:spPr/>
      <dgm:t>
        <a:bodyPr/>
        <a:lstStyle/>
        <a:p>
          <a:endParaRPr lang="en-US"/>
        </a:p>
      </dgm:t>
    </dgm:pt>
    <dgm:pt modelId="{C27238DC-819E-40C3-A43B-B3500161C74E}" type="pres">
      <dgm:prSet presAssocID="{C81D5B4B-12D0-4B60-9868-35A2999C47C8}" presName="negativeSpace" presStyleCnt="0"/>
      <dgm:spPr/>
    </dgm:pt>
    <dgm:pt modelId="{E78770DC-3551-4C2D-B459-3352FA821942}" type="pres">
      <dgm:prSet presAssocID="{C81D5B4B-12D0-4B60-9868-35A2999C47C8}" presName="childText" presStyleLbl="conFgAcc1" presStyleIdx="0" presStyleCnt="3">
        <dgm:presLayoutVars>
          <dgm:bulletEnabled val="1"/>
        </dgm:presLayoutVars>
      </dgm:prSet>
      <dgm:spPr/>
      <dgm:t>
        <a:bodyPr/>
        <a:lstStyle/>
        <a:p>
          <a:endParaRPr lang="en-US"/>
        </a:p>
      </dgm:t>
    </dgm:pt>
    <dgm:pt modelId="{7F3D96CB-0C22-4412-9BE6-2E4B81D7DA51}" type="pres">
      <dgm:prSet presAssocID="{5E22B6F6-7D33-46B6-8204-BD6C3DC6F39F}" presName="spaceBetweenRectangles" presStyleCnt="0"/>
      <dgm:spPr/>
    </dgm:pt>
    <dgm:pt modelId="{CB4233F8-639D-436B-BC9E-E9068AF22081}" type="pres">
      <dgm:prSet presAssocID="{98B8FA45-1D5D-416A-84FB-57D767D6DEA9}" presName="parentLin" presStyleCnt="0"/>
      <dgm:spPr/>
    </dgm:pt>
    <dgm:pt modelId="{8D824562-8375-44DB-8918-3EADE28B6619}" type="pres">
      <dgm:prSet presAssocID="{98B8FA45-1D5D-416A-84FB-57D767D6DEA9}" presName="parentLeftMargin" presStyleLbl="node1" presStyleIdx="0" presStyleCnt="3"/>
      <dgm:spPr/>
      <dgm:t>
        <a:bodyPr/>
        <a:lstStyle/>
        <a:p>
          <a:endParaRPr lang="en-US"/>
        </a:p>
      </dgm:t>
    </dgm:pt>
    <dgm:pt modelId="{A0C5D76D-280E-420F-A4C9-CB3CD94907D0}" type="pres">
      <dgm:prSet presAssocID="{98B8FA45-1D5D-416A-84FB-57D767D6DEA9}" presName="parentText" presStyleLbl="node1" presStyleIdx="1" presStyleCnt="3">
        <dgm:presLayoutVars>
          <dgm:chMax val="0"/>
          <dgm:bulletEnabled val="1"/>
        </dgm:presLayoutVars>
      </dgm:prSet>
      <dgm:spPr/>
      <dgm:t>
        <a:bodyPr/>
        <a:lstStyle/>
        <a:p>
          <a:endParaRPr lang="en-US"/>
        </a:p>
      </dgm:t>
    </dgm:pt>
    <dgm:pt modelId="{2F05B684-BD16-4E9C-8AF6-54D48EB8AFFD}" type="pres">
      <dgm:prSet presAssocID="{98B8FA45-1D5D-416A-84FB-57D767D6DEA9}" presName="negativeSpace" presStyleCnt="0"/>
      <dgm:spPr/>
    </dgm:pt>
    <dgm:pt modelId="{362B30A8-9C47-487C-A643-4BA5D4227780}" type="pres">
      <dgm:prSet presAssocID="{98B8FA45-1D5D-416A-84FB-57D767D6DEA9}" presName="childText" presStyleLbl="conFgAcc1" presStyleIdx="1" presStyleCnt="3">
        <dgm:presLayoutVars>
          <dgm:bulletEnabled val="1"/>
        </dgm:presLayoutVars>
      </dgm:prSet>
      <dgm:spPr/>
      <dgm:t>
        <a:bodyPr/>
        <a:lstStyle/>
        <a:p>
          <a:endParaRPr lang="en-US"/>
        </a:p>
      </dgm:t>
    </dgm:pt>
    <dgm:pt modelId="{31B468E1-0659-4FDB-A062-9D6CCD003F1A}" type="pres">
      <dgm:prSet presAssocID="{CDA9BAAA-FDF8-4700-BF4E-42A5A0F0659C}" presName="spaceBetweenRectangles" presStyleCnt="0"/>
      <dgm:spPr/>
    </dgm:pt>
    <dgm:pt modelId="{D6AD3999-22D3-4C62-AB8F-7D824D866FFD}" type="pres">
      <dgm:prSet presAssocID="{0B7C00E9-2BB8-43F3-9745-1B69C9A1395B}" presName="parentLin" presStyleCnt="0"/>
      <dgm:spPr/>
    </dgm:pt>
    <dgm:pt modelId="{510C2FA2-A91D-4D89-8A39-B7FFCF46F59E}" type="pres">
      <dgm:prSet presAssocID="{0B7C00E9-2BB8-43F3-9745-1B69C9A1395B}" presName="parentLeftMargin" presStyleLbl="node1" presStyleIdx="1" presStyleCnt="3"/>
      <dgm:spPr/>
      <dgm:t>
        <a:bodyPr/>
        <a:lstStyle/>
        <a:p>
          <a:endParaRPr lang="en-US"/>
        </a:p>
      </dgm:t>
    </dgm:pt>
    <dgm:pt modelId="{88947F43-D39C-4ABF-9628-DA39EFCAFBE0}" type="pres">
      <dgm:prSet presAssocID="{0B7C00E9-2BB8-43F3-9745-1B69C9A1395B}" presName="parentText" presStyleLbl="node1" presStyleIdx="2" presStyleCnt="3">
        <dgm:presLayoutVars>
          <dgm:chMax val="0"/>
          <dgm:bulletEnabled val="1"/>
        </dgm:presLayoutVars>
      </dgm:prSet>
      <dgm:spPr/>
      <dgm:t>
        <a:bodyPr/>
        <a:lstStyle/>
        <a:p>
          <a:endParaRPr lang="en-US"/>
        </a:p>
      </dgm:t>
    </dgm:pt>
    <dgm:pt modelId="{6EE75199-D100-4E97-99A0-84A6AB734965}" type="pres">
      <dgm:prSet presAssocID="{0B7C00E9-2BB8-43F3-9745-1B69C9A1395B}" presName="negativeSpace" presStyleCnt="0"/>
      <dgm:spPr/>
    </dgm:pt>
    <dgm:pt modelId="{3DAB547A-6FD5-481B-AC43-55D3353C8D97}" type="pres">
      <dgm:prSet presAssocID="{0B7C00E9-2BB8-43F3-9745-1B69C9A1395B}" presName="childText" presStyleLbl="conFgAcc1" presStyleIdx="2" presStyleCnt="3">
        <dgm:presLayoutVars>
          <dgm:bulletEnabled val="1"/>
        </dgm:presLayoutVars>
      </dgm:prSet>
      <dgm:spPr/>
      <dgm:t>
        <a:bodyPr/>
        <a:lstStyle/>
        <a:p>
          <a:endParaRPr lang="en-US"/>
        </a:p>
      </dgm:t>
    </dgm:pt>
  </dgm:ptLst>
  <dgm:cxnLst>
    <dgm:cxn modelId="{34560FBF-0054-4346-B802-3ED159513412}" type="presOf" srcId="{0B7C00E9-2BB8-43F3-9745-1B69C9A1395B}" destId="{88947F43-D39C-4ABF-9628-DA39EFCAFBE0}" srcOrd="1" destOrd="0" presId="urn:microsoft.com/office/officeart/2005/8/layout/list1"/>
    <dgm:cxn modelId="{40790582-49B1-4353-89F8-9B55B64366FC}" type="presOf" srcId="{7E1F73A8-E61C-4013-B651-A8D9F9071A73}" destId="{3DAB547A-6FD5-481B-AC43-55D3353C8D97}" srcOrd="0" destOrd="0" presId="urn:microsoft.com/office/officeart/2005/8/layout/list1"/>
    <dgm:cxn modelId="{57BEE86A-70AC-4FED-9B86-57E3A33D1386}" type="presOf" srcId="{731507D1-48D6-4F64-AC9D-3C1D198BAE81}" destId="{6306EB1A-BD26-4354-8564-994C4B001B12}" srcOrd="0" destOrd="0" presId="urn:microsoft.com/office/officeart/2005/8/layout/list1"/>
    <dgm:cxn modelId="{ED239C8C-2DB6-4D4B-9BA9-0A5BF70DFA59}" srcId="{731507D1-48D6-4F64-AC9D-3C1D198BAE81}" destId="{0B7C00E9-2BB8-43F3-9745-1B69C9A1395B}" srcOrd="2" destOrd="0" parTransId="{281B7F32-3811-4434-8FE3-A41247290C4D}" sibTransId="{B8FE5A7B-BF32-4E60-9DAF-C43EB9675661}"/>
    <dgm:cxn modelId="{93E9E3EB-78B5-4004-A82B-0BE9310CB9E0}" type="presOf" srcId="{6ABF0602-7E6F-44D9-85D9-B7B44A057FB7}" destId="{E78770DC-3551-4C2D-B459-3352FA821942}" srcOrd="0" destOrd="0" presId="urn:microsoft.com/office/officeart/2005/8/layout/list1"/>
    <dgm:cxn modelId="{652E1A85-87F1-46FC-858D-AA00A0700303}" type="presOf" srcId="{C81D5B4B-12D0-4B60-9868-35A2999C47C8}" destId="{89D23896-F6B1-4F07-A7BC-4FCABF8C7A6C}" srcOrd="0" destOrd="0" presId="urn:microsoft.com/office/officeart/2005/8/layout/list1"/>
    <dgm:cxn modelId="{0DB112B5-19F3-4FE9-A726-F99B85AFF70A}" type="presOf" srcId="{37892EAA-76BF-48DD-8158-26D95822A84F}" destId="{362B30A8-9C47-487C-A643-4BA5D4227780}" srcOrd="0" destOrd="0" presId="urn:microsoft.com/office/officeart/2005/8/layout/list1"/>
    <dgm:cxn modelId="{C16A2431-F817-4EFE-B443-410CC9414532}" type="presOf" srcId="{C81D5B4B-12D0-4B60-9868-35A2999C47C8}" destId="{D4148B1A-F1D8-494A-AED5-991A0A9C8519}" srcOrd="1" destOrd="0" presId="urn:microsoft.com/office/officeart/2005/8/layout/list1"/>
    <dgm:cxn modelId="{DBCB2EBF-79EB-443C-B341-4213E2372104}" type="presOf" srcId="{98B8FA45-1D5D-416A-84FB-57D767D6DEA9}" destId="{8D824562-8375-44DB-8918-3EADE28B6619}" srcOrd="0" destOrd="0" presId="urn:microsoft.com/office/officeart/2005/8/layout/list1"/>
    <dgm:cxn modelId="{0EB8659D-55AA-4271-8ACD-64F1E0960639}" srcId="{C81D5B4B-12D0-4B60-9868-35A2999C47C8}" destId="{6ABF0602-7E6F-44D9-85D9-B7B44A057FB7}" srcOrd="0" destOrd="0" parTransId="{09A4BEA0-EC6B-4045-A718-DBE1C83CDD16}" sibTransId="{39FD801B-FD0C-4A2A-97D1-61ECA0034D0F}"/>
    <dgm:cxn modelId="{0167AF8B-5B49-4120-97E4-A7F2BE91FB09}" srcId="{731507D1-48D6-4F64-AC9D-3C1D198BAE81}" destId="{98B8FA45-1D5D-416A-84FB-57D767D6DEA9}" srcOrd="1" destOrd="0" parTransId="{53F4E9EC-B4AA-41DE-BD15-C399CAE8B9B2}" sibTransId="{CDA9BAAA-FDF8-4700-BF4E-42A5A0F0659C}"/>
    <dgm:cxn modelId="{2BE8786B-7A14-432F-81BD-712CFA54A256}" type="presOf" srcId="{98B8FA45-1D5D-416A-84FB-57D767D6DEA9}" destId="{A0C5D76D-280E-420F-A4C9-CB3CD94907D0}" srcOrd="1" destOrd="0" presId="urn:microsoft.com/office/officeart/2005/8/layout/list1"/>
    <dgm:cxn modelId="{3B567556-866F-4969-A1FE-06885CCD2F0D}" srcId="{0B7C00E9-2BB8-43F3-9745-1B69C9A1395B}" destId="{7E1F73A8-E61C-4013-B651-A8D9F9071A73}" srcOrd="0" destOrd="0" parTransId="{CD465DEC-168B-447F-886C-85F6CCED0FB0}" sibTransId="{E8B00712-AC9D-425D-81B2-BBF08786FBB1}"/>
    <dgm:cxn modelId="{DDE08302-1A1B-4E34-9981-EA93A5E055D4}" type="presOf" srcId="{0B7C00E9-2BB8-43F3-9745-1B69C9A1395B}" destId="{510C2FA2-A91D-4D89-8A39-B7FFCF46F59E}" srcOrd="0" destOrd="0" presId="urn:microsoft.com/office/officeart/2005/8/layout/list1"/>
    <dgm:cxn modelId="{9445BCC3-8FC0-4E49-845B-6B988C8A9634}" srcId="{98B8FA45-1D5D-416A-84FB-57D767D6DEA9}" destId="{37892EAA-76BF-48DD-8158-26D95822A84F}" srcOrd="0" destOrd="0" parTransId="{4468499F-068B-456C-9754-B591ECFB1147}" sibTransId="{B31B0CCC-05E1-4A8E-90BE-ACAD9465F0F8}"/>
    <dgm:cxn modelId="{F9C6A083-469A-44AD-A85D-AC58471B0E2C}" srcId="{731507D1-48D6-4F64-AC9D-3C1D198BAE81}" destId="{C81D5B4B-12D0-4B60-9868-35A2999C47C8}" srcOrd="0" destOrd="0" parTransId="{2C8DFEFF-9B6E-4CB0-8237-F1E73DE0B648}" sibTransId="{5E22B6F6-7D33-46B6-8204-BD6C3DC6F39F}"/>
    <dgm:cxn modelId="{76478DF3-C5DF-413F-B815-BED8C60175F0}" type="presParOf" srcId="{6306EB1A-BD26-4354-8564-994C4B001B12}" destId="{B00B885E-21AF-493A-AC49-106C7828ADB1}" srcOrd="0" destOrd="0" presId="urn:microsoft.com/office/officeart/2005/8/layout/list1"/>
    <dgm:cxn modelId="{E5B706F2-4DEE-44B1-B47E-118666984DF3}" type="presParOf" srcId="{B00B885E-21AF-493A-AC49-106C7828ADB1}" destId="{89D23896-F6B1-4F07-A7BC-4FCABF8C7A6C}" srcOrd="0" destOrd="0" presId="urn:microsoft.com/office/officeart/2005/8/layout/list1"/>
    <dgm:cxn modelId="{063D2FCD-D6C7-44BE-8515-4D047A7CD674}" type="presParOf" srcId="{B00B885E-21AF-493A-AC49-106C7828ADB1}" destId="{D4148B1A-F1D8-494A-AED5-991A0A9C8519}" srcOrd="1" destOrd="0" presId="urn:microsoft.com/office/officeart/2005/8/layout/list1"/>
    <dgm:cxn modelId="{208D3ADB-1D9B-445C-8881-5CA2A998C462}" type="presParOf" srcId="{6306EB1A-BD26-4354-8564-994C4B001B12}" destId="{C27238DC-819E-40C3-A43B-B3500161C74E}" srcOrd="1" destOrd="0" presId="urn:microsoft.com/office/officeart/2005/8/layout/list1"/>
    <dgm:cxn modelId="{477E0EA5-FE6A-4F81-96A9-C2314AE2E7FA}" type="presParOf" srcId="{6306EB1A-BD26-4354-8564-994C4B001B12}" destId="{E78770DC-3551-4C2D-B459-3352FA821942}" srcOrd="2" destOrd="0" presId="urn:microsoft.com/office/officeart/2005/8/layout/list1"/>
    <dgm:cxn modelId="{187BE4F1-901A-4203-A132-7BABE20F7605}" type="presParOf" srcId="{6306EB1A-BD26-4354-8564-994C4B001B12}" destId="{7F3D96CB-0C22-4412-9BE6-2E4B81D7DA51}" srcOrd="3" destOrd="0" presId="urn:microsoft.com/office/officeart/2005/8/layout/list1"/>
    <dgm:cxn modelId="{4247F5F0-570B-4384-BF3C-1448806AE633}" type="presParOf" srcId="{6306EB1A-BD26-4354-8564-994C4B001B12}" destId="{CB4233F8-639D-436B-BC9E-E9068AF22081}" srcOrd="4" destOrd="0" presId="urn:microsoft.com/office/officeart/2005/8/layout/list1"/>
    <dgm:cxn modelId="{9B504E10-7486-4087-8EC8-D1E4FDA5A763}" type="presParOf" srcId="{CB4233F8-639D-436B-BC9E-E9068AF22081}" destId="{8D824562-8375-44DB-8918-3EADE28B6619}" srcOrd="0" destOrd="0" presId="urn:microsoft.com/office/officeart/2005/8/layout/list1"/>
    <dgm:cxn modelId="{C69C8F05-3E4E-47A3-94B5-C06204A85489}" type="presParOf" srcId="{CB4233F8-639D-436B-BC9E-E9068AF22081}" destId="{A0C5D76D-280E-420F-A4C9-CB3CD94907D0}" srcOrd="1" destOrd="0" presId="urn:microsoft.com/office/officeart/2005/8/layout/list1"/>
    <dgm:cxn modelId="{7035DD5F-62EF-4A75-8575-4CEDC5041390}" type="presParOf" srcId="{6306EB1A-BD26-4354-8564-994C4B001B12}" destId="{2F05B684-BD16-4E9C-8AF6-54D48EB8AFFD}" srcOrd="5" destOrd="0" presId="urn:microsoft.com/office/officeart/2005/8/layout/list1"/>
    <dgm:cxn modelId="{EE3B4375-CC0A-4688-9427-94BCE6DE48DC}" type="presParOf" srcId="{6306EB1A-BD26-4354-8564-994C4B001B12}" destId="{362B30A8-9C47-487C-A643-4BA5D4227780}" srcOrd="6" destOrd="0" presId="urn:microsoft.com/office/officeart/2005/8/layout/list1"/>
    <dgm:cxn modelId="{89B1CA55-3F9D-424D-A0EB-C5B406058369}" type="presParOf" srcId="{6306EB1A-BD26-4354-8564-994C4B001B12}" destId="{31B468E1-0659-4FDB-A062-9D6CCD003F1A}" srcOrd="7" destOrd="0" presId="urn:microsoft.com/office/officeart/2005/8/layout/list1"/>
    <dgm:cxn modelId="{F61BDBF0-A7E4-41F6-ADC1-7EDB5BC2BC5C}" type="presParOf" srcId="{6306EB1A-BD26-4354-8564-994C4B001B12}" destId="{D6AD3999-22D3-4C62-AB8F-7D824D866FFD}" srcOrd="8" destOrd="0" presId="urn:microsoft.com/office/officeart/2005/8/layout/list1"/>
    <dgm:cxn modelId="{7D564962-69FC-44BF-B4EF-CFBFD3C22E1A}" type="presParOf" srcId="{D6AD3999-22D3-4C62-AB8F-7D824D866FFD}" destId="{510C2FA2-A91D-4D89-8A39-B7FFCF46F59E}" srcOrd="0" destOrd="0" presId="urn:microsoft.com/office/officeart/2005/8/layout/list1"/>
    <dgm:cxn modelId="{3861D62B-7950-406A-9ED8-C0D03FFAFF88}" type="presParOf" srcId="{D6AD3999-22D3-4C62-AB8F-7D824D866FFD}" destId="{88947F43-D39C-4ABF-9628-DA39EFCAFBE0}" srcOrd="1" destOrd="0" presId="urn:microsoft.com/office/officeart/2005/8/layout/list1"/>
    <dgm:cxn modelId="{8B4B0D5A-AB35-4A6D-9EFC-C7E41E81F635}" type="presParOf" srcId="{6306EB1A-BD26-4354-8564-994C4B001B12}" destId="{6EE75199-D100-4E97-99A0-84A6AB734965}" srcOrd="9" destOrd="0" presId="urn:microsoft.com/office/officeart/2005/8/layout/list1"/>
    <dgm:cxn modelId="{BF656661-1659-4ADB-8D98-49032A7EC67C}" type="presParOf" srcId="{6306EB1A-BD26-4354-8564-994C4B001B12}" destId="{3DAB547A-6FD5-481B-AC43-55D3353C8D9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A2B3B5-5390-4AD4-8707-6DAFA2B0362C}"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n-US"/>
        </a:p>
      </dgm:t>
    </dgm:pt>
    <dgm:pt modelId="{416E506A-1814-4CBE-B4F4-9E2F0AC5EC09}">
      <dgm:prSet phldrT="[Text]" custT="1"/>
      <dgm:spPr/>
      <dgm:t>
        <a:bodyPr/>
        <a:lstStyle/>
        <a:p>
          <a:r>
            <a:rPr lang="en-US" sz="1600" b="1" dirty="0" smtClean="0"/>
            <a:t>Level 1 Function</a:t>
          </a:r>
          <a:endParaRPr lang="en-US" sz="1600" b="1" dirty="0"/>
        </a:p>
      </dgm:t>
    </dgm:pt>
    <dgm:pt modelId="{D718FAC7-53C0-468D-8375-2A7536343575}" type="parTrans" cxnId="{EA0E9EE5-4177-4716-9886-AB72AC2D9452}">
      <dgm:prSet/>
      <dgm:spPr/>
      <dgm:t>
        <a:bodyPr/>
        <a:lstStyle/>
        <a:p>
          <a:endParaRPr lang="en-US"/>
        </a:p>
      </dgm:t>
    </dgm:pt>
    <dgm:pt modelId="{3B9C47B0-2BEA-4B67-9B72-C516ECEF7E3F}" type="sibTrans" cxnId="{EA0E9EE5-4177-4716-9886-AB72AC2D9452}">
      <dgm:prSet/>
      <dgm:spPr/>
      <dgm:t>
        <a:bodyPr/>
        <a:lstStyle/>
        <a:p>
          <a:endParaRPr lang="en-US"/>
        </a:p>
      </dgm:t>
    </dgm:pt>
    <dgm:pt modelId="{108C62C0-1BA2-49B5-A958-0C1F03F7040D}">
      <dgm:prSet phldrT="[Text]"/>
      <dgm:spPr/>
      <dgm:t>
        <a:bodyPr/>
        <a:lstStyle/>
        <a:p>
          <a:r>
            <a:rPr lang="en-US" dirty="0" smtClean="0"/>
            <a:t>A function is a discreet set of activities focused on achieving an outcome.  Foundation for a Level 2 process.</a:t>
          </a:r>
          <a:endParaRPr lang="en-US" dirty="0"/>
        </a:p>
      </dgm:t>
    </dgm:pt>
    <dgm:pt modelId="{4F7E4A5E-6576-4D67-A2D7-1E04ABF27995}" type="parTrans" cxnId="{A13BFCEB-00A6-42FC-8A81-DA05FB609B8B}">
      <dgm:prSet/>
      <dgm:spPr/>
      <dgm:t>
        <a:bodyPr/>
        <a:lstStyle/>
        <a:p>
          <a:endParaRPr lang="en-US"/>
        </a:p>
      </dgm:t>
    </dgm:pt>
    <dgm:pt modelId="{CD368D5A-2F92-4F0D-A2C8-909AB5010E8A}" type="sibTrans" cxnId="{A13BFCEB-00A6-42FC-8A81-DA05FB609B8B}">
      <dgm:prSet/>
      <dgm:spPr/>
      <dgm:t>
        <a:bodyPr/>
        <a:lstStyle/>
        <a:p>
          <a:endParaRPr lang="en-US"/>
        </a:p>
      </dgm:t>
    </dgm:pt>
    <dgm:pt modelId="{7F05B7FA-A0A8-4F47-BEFF-F2E280C52203}">
      <dgm:prSet phldrT="[Text]" custT="1"/>
      <dgm:spPr/>
      <dgm:t>
        <a:bodyPr/>
        <a:lstStyle/>
        <a:p>
          <a:r>
            <a:rPr lang="en-US" sz="1600" b="1" dirty="0" smtClean="0"/>
            <a:t>Level 2 Activity</a:t>
          </a:r>
          <a:endParaRPr lang="en-US" sz="1600" b="1" dirty="0"/>
        </a:p>
      </dgm:t>
    </dgm:pt>
    <dgm:pt modelId="{1846351E-94B0-4454-98A0-D0579778E62E}" type="parTrans" cxnId="{EF357AC7-D10E-4A34-B50F-CED196611022}">
      <dgm:prSet/>
      <dgm:spPr/>
      <dgm:t>
        <a:bodyPr/>
        <a:lstStyle/>
        <a:p>
          <a:endParaRPr lang="en-US"/>
        </a:p>
      </dgm:t>
    </dgm:pt>
    <dgm:pt modelId="{BF4291D9-2254-45A9-8187-A0E82CEC4F87}" type="sibTrans" cxnId="{EF357AC7-D10E-4A34-B50F-CED196611022}">
      <dgm:prSet/>
      <dgm:spPr/>
      <dgm:t>
        <a:bodyPr/>
        <a:lstStyle/>
        <a:p>
          <a:endParaRPr lang="en-US"/>
        </a:p>
      </dgm:t>
    </dgm:pt>
    <dgm:pt modelId="{759B8525-48D4-4A45-AE25-A80B6979D3CC}">
      <dgm:prSet phldrT="[Text]"/>
      <dgm:spPr/>
      <dgm:t>
        <a:bodyPr/>
        <a:lstStyle/>
        <a:p>
          <a:r>
            <a:rPr lang="en-US" dirty="0" smtClean="0"/>
            <a:t>Breakdown of project-wide functions into major activities necessary to complete and maintain each function.  Foundation for Level 3 process.</a:t>
          </a:r>
          <a:endParaRPr lang="en-US" dirty="0"/>
        </a:p>
      </dgm:t>
    </dgm:pt>
    <dgm:pt modelId="{1ACD74A0-726C-4C33-B494-2BA6D0CB3D5D}" type="parTrans" cxnId="{9A60A84B-61B4-45A9-981E-B5F7DE5C78A3}">
      <dgm:prSet/>
      <dgm:spPr/>
      <dgm:t>
        <a:bodyPr/>
        <a:lstStyle/>
        <a:p>
          <a:endParaRPr lang="en-US"/>
        </a:p>
      </dgm:t>
    </dgm:pt>
    <dgm:pt modelId="{4BAE3486-7032-481A-A3D6-856FEC1E5A3B}" type="sibTrans" cxnId="{9A60A84B-61B4-45A9-981E-B5F7DE5C78A3}">
      <dgm:prSet/>
      <dgm:spPr/>
      <dgm:t>
        <a:bodyPr/>
        <a:lstStyle/>
        <a:p>
          <a:endParaRPr lang="en-US"/>
        </a:p>
      </dgm:t>
    </dgm:pt>
    <dgm:pt modelId="{09E39090-9054-4C5A-BFFA-D57847DA2E27}">
      <dgm:prSet phldrT="[Text]" custT="1"/>
      <dgm:spPr/>
      <dgm:t>
        <a:bodyPr/>
        <a:lstStyle/>
        <a:p>
          <a:r>
            <a:rPr lang="en-US" sz="1600" b="1" dirty="0" smtClean="0"/>
            <a:t>Level 3    Task</a:t>
          </a:r>
          <a:endParaRPr lang="en-US" sz="1600" b="1" dirty="0"/>
        </a:p>
      </dgm:t>
    </dgm:pt>
    <dgm:pt modelId="{F319F486-2272-476B-8B62-C0A4389DD9E0}" type="parTrans" cxnId="{3B71EC67-7ADA-4988-B1DC-50E17E376F02}">
      <dgm:prSet/>
      <dgm:spPr/>
      <dgm:t>
        <a:bodyPr/>
        <a:lstStyle/>
        <a:p>
          <a:endParaRPr lang="en-US"/>
        </a:p>
      </dgm:t>
    </dgm:pt>
    <dgm:pt modelId="{844D8F35-EF36-4B93-B5FC-5841F566F39A}" type="sibTrans" cxnId="{3B71EC67-7ADA-4988-B1DC-50E17E376F02}">
      <dgm:prSet/>
      <dgm:spPr/>
      <dgm:t>
        <a:bodyPr/>
        <a:lstStyle/>
        <a:p>
          <a:endParaRPr lang="en-US"/>
        </a:p>
      </dgm:t>
    </dgm:pt>
    <dgm:pt modelId="{CBA94C8A-2333-4C74-9048-188E0E009DE0}">
      <dgm:prSet phldrT="[Text]"/>
      <dgm:spPr/>
      <dgm:t>
        <a:bodyPr/>
        <a:lstStyle/>
        <a:p>
          <a:r>
            <a:rPr lang="en-US" dirty="0" smtClean="0"/>
            <a:t>Breakdown of major activities into high level process steps called tasks required to complete activities.  Foundation for Level 4 process.</a:t>
          </a:r>
          <a:endParaRPr lang="en-US" dirty="0"/>
        </a:p>
      </dgm:t>
    </dgm:pt>
    <dgm:pt modelId="{110E836C-3C97-4BDD-BC34-BF30DF7B36D5}" type="parTrans" cxnId="{8737A798-185A-4849-8911-8EBC5F43C41D}">
      <dgm:prSet/>
      <dgm:spPr/>
      <dgm:t>
        <a:bodyPr/>
        <a:lstStyle/>
        <a:p>
          <a:endParaRPr lang="en-US"/>
        </a:p>
      </dgm:t>
    </dgm:pt>
    <dgm:pt modelId="{B80A3072-27AE-4FA5-94BD-CAAC48BDFCCB}" type="sibTrans" cxnId="{8737A798-185A-4849-8911-8EBC5F43C41D}">
      <dgm:prSet/>
      <dgm:spPr/>
      <dgm:t>
        <a:bodyPr/>
        <a:lstStyle/>
        <a:p>
          <a:endParaRPr lang="en-US"/>
        </a:p>
      </dgm:t>
    </dgm:pt>
    <dgm:pt modelId="{31C6C46E-9A1A-47B7-B0E6-6D3EDA736122}">
      <dgm:prSet phldrT="[Text]" custT="1"/>
      <dgm:spPr/>
      <dgm:t>
        <a:bodyPr/>
        <a:lstStyle/>
        <a:p>
          <a:r>
            <a:rPr lang="en-US" sz="1600" b="1" dirty="0" smtClean="0"/>
            <a:t>Level 4 Subtask</a:t>
          </a:r>
          <a:endParaRPr lang="en-US" sz="1600" b="1" dirty="0"/>
        </a:p>
      </dgm:t>
    </dgm:pt>
    <dgm:pt modelId="{51A6A0DD-10F9-4967-8921-208F820AE6F5}" type="parTrans" cxnId="{EA92684F-F3D2-47A0-A291-E660045A0582}">
      <dgm:prSet/>
      <dgm:spPr/>
      <dgm:t>
        <a:bodyPr/>
        <a:lstStyle/>
        <a:p>
          <a:endParaRPr lang="en-US"/>
        </a:p>
      </dgm:t>
    </dgm:pt>
    <dgm:pt modelId="{5B4420A8-CC82-4B88-A15E-8F9F9D4738FC}" type="sibTrans" cxnId="{EA92684F-F3D2-47A0-A291-E660045A0582}">
      <dgm:prSet/>
      <dgm:spPr/>
      <dgm:t>
        <a:bodyPr/>
        <a:lstStyle/>
        <a:p>
          <a:endParaRPr lang="en-US"/>
        </a:p>
      </dgm:t>
    </dgm:pt>
    <dgm:pt modelId="{BC88E18E-EAEE-4D3B-A2AD-37BFDB07039A}">
      <dgm:prSet phldrT="[Text]"/>
      <dgm:spPr/>
      <dgm:t>
        <a:bodyPr/>
        <a:lstStyle/>
        <a:p>
          <a:r>
            <a:rPr lang="en-US" dirty="0" smtClean="0"/>
            <a:t>Breakdown of tasks into sub tasks that provide detail including organizational responsibility and role interactions</a:t>
          </a:r>
          <a:endParaRPr lang="en-US" dirty="0"/>
        </a:p>
      </dgm:t>
    </dgm:pt>
    <dgm:pt modelId="{B392D86E-54D6-4C70-8066-43024815D5C3}" type="parTrans" cxnId="{6BB10D54-C3E8-4CC8-B293-777A43BE70DC}">
      <dgm:prSet/>
      <dgm:spPr/>
      <dgm:t>
        <a:bodyPr/>
        <a:lstStyle/>
        <a:p>
          <a:endParaRPr lang="en-US"/>
        </a:p>
      </dgm:t>
    </dgm:pt>
    <dgm:pt modelId="{0938692B-71B8-4167-A064-E2E17840BFC7}" type="sibTrans" cxnId="{6BB10D54-C3E8-4CC8-B293-777A43BE70DC}">
      <dgm:prSet/>
      <dgm:spPr/>
      <dgm:t>
        <a:bodyPr/>
        <a:lstStyle/>
        <a:p>
          <a:endParaRPr lang="en-US"/>
        </a:p>
      </dgm:t>
    </dgm:pt>
    <dgm:pt modelId="{6DDB8CD0-6F3D-4709-91ED-3874872EB471}" type="pres">
      <dgm:prSet presAssocID="{F1A2B3B5-5390-4AD4-8707-6DAFA2B0362C}" presName="linearFlow" presStyleCnt="0">
        <dgm:presLayoutVars>
          <dgm:dir/>
          <dgm:animLvl val="lvl"/>
          <dgm:resizeHandles val="exact"/>
        </dgm:presLayoutVars>
      </dgm:prSet>
      <dgm:spPr/>
      <dgm:t>
        <a:bodyPr/>
        <a:lstStyle/>
        <a:p>
          <a:endParaRPr lang="en-US"/>
        </a:p>
      </dgm:t>
    </dgm:pt>
    <dgm:pt modelId="{A089C6D7-CC0C-43CC-8433-8C7E4EAA2E49}" type="pres">
      <dgm:prSet presAssocID="{416E506A-1814-4CBE-B4F4-9E2F0AC5EC09}" presName="composite" presStyleCnt="0"/>
      <dgm:spPr/>
    </dgm:pt>
    <dgm:pt modelId="{53A89DA4-63A0-4ED9-B20F-081E98BDF8DE}" type="pres">
      <dgm:prSet presAssocID="{416E506A-1814-4CBE-B4F4-9E2F0AC5EC09}" presName="parentText" presStyleLbl="alignNode1" presStyleIdx="0" presStyleCnt="4">
        <dgm:presLayoutVars>
          <dgm:chMax val="1"/>
          <dgm:bulletEnabled val="1"/>
        </dgm:presLayoutVars>
      </dgm:prSet>
      <dgm:spPr/>
      <dgm:t>
        <a:bodyPr/>
        <a:lstStyle/>
        <a:p>
          <a:endParaRPr lang="en-US"/>
        </a:p>
      </dgm:t>
    </dgm:pt>
    <dgm:pt modelId="{3EEA7799-2D37-469F-9052-A0DADE421F1E}" type="pres">
      <dgm:prSet presAssocID="{416E506A-1814-4CBE-B4F4-9E2F0AC5EC09}" presName="descendantText" presStyleLbl="alignAcc1" presStyleIdx="0" presStyleCnt="4">
        <dgm:presLayoutVars>
          <dgm:bulletEnabled val="1"/>
        </dgm:presLayoutVars>
      </dgm:prSet>
      <dgm:spPr/>
      <dgm:t>
        <a:bodyPr/>
        <a:lstStyle/>
        <a:p>
          <a:endParaRPr lang="en-US"/>
        </a:p>
      </dgm:t>
    </dgm:pt>
    <dgm:pt modelId="{EF6B0E51-36C5-4007-A592-78B6E8E559B3}" type="pres">
      <dgm:prSet presAssocID="{3B9C47B0-2BEA-4B67-9B72-C516ECEF7E3F}" presName="sp" presStyleCnt="0"/>
      <dgm:spPr/>
    </dgm:pt>
    <dgm:pt modelId="{2288D11F-7CDD-4001-992F-C2D1BE7A4403}" type="pres">
      <dgm:prSet presAssocID="{7F05B7FA-A0A8-4F47-BEFF-F2E280C52203}" presName="composite" presStyleCnt="0"/>
      <dgm:spPr/>
    </dgm:pt>
    <dgm:pt modelId="{5D20F5AA-9228-4F63-BA23-BF7BC402724B}" type="pres">
      <dgm:prSet presAssocID="{7F05B7FA-A0A8-4F47-BEFF-F2E280C52203}" presName="parentText" presStyleLbl="alignNode1" presStyleIdx="1" presStyleCnt="4">
        <dgm:presLayoutVars>
          <dgm:chMax val="1"/>
          <dgm:bulletEnabled val="1"/>
        </dgm:presLayoutVars>
      </dgm:prSet>
      <dgm:spPr/>
      <dgm:t>
        <a:bodyPr/>
        <a:lstStyle/>
        <a:p>
          <a:endParaRPr lang="en-US"/>
        </a:p>
      </dgm:t>
    </dgm:pt>
    <dgm:pt modelId="{8999689C-C04F-43F5-AFBD-299C2BE3A7FB}" type="pres">
      <dgm:prSet presAssocID="{7F05B7FA-A0A8-4F47-BEFF-F2E280C52203}" presName="descendantText" presStyleLbl="alignAcc1" presStyleIdx="1" presStyleCnt="4">
        <dgm:presLayoutVars>
          <dgm:bulletEnabled val="1"/>
        </dgm:presLayoutVars>
      </dgm:prSet>
      <dgm:spPr/>
      <dgm:t>
        <a:bodyPr/>
        <a:lstStyle/>
        <a:p>
          <a:endParaRPr lang="en-US"/>
        </a:p>
      </dgm:t>
    </dgm:pt>
    <dgm:pt modelId="{6B506073-22D2-4A1F-AD7E-A21FE9D6E907}" type="pres">
      <dgm:prSet presAssocID="{BF4291D9-2254-45A9-8187-A0E82CEC4F87}" presName="sp" presStyleCnt="0"/>
      <dgm:spPr/>
    </dgm:pt>
    <dgm:pt modelId="{1301B9E1-2D10-4F92-AC2F-9A2D12145699}" type="pres">
      <dgm:prSet presAssocID="{09E39090-9054-4C5A-BFFA-D57847DA2E27}" presName="composite" presStyleCnt="0"/>
      <dgm:spPr/>
    </dgm:pt>
    <dgm:pt modelId="{12E68D59-D4A0-4C5D-BE13-50A1E6BE38B2}" type="pres">
      <dgm:prSet presAssocID="{09E39090-9054-4C5A-BFFA-D57847DA2E27}" presName="parentText" presStyleLbl="alignNode1" presStyleIdx="2" presStyleCnt="4">
        <dgm:presLayoutVars>
          <dgm:chMax val="1"/>
          <dgm:bulletEnabled val="1"/>
        </dgm:presLayoutVars>
      </dgm:prSet>
      <dgm:spPr/>
      <dgm:t>
        <a:bodyPr/>
        <a:lstStyle/>
        <a:p>
          <a:endParaRPr lang="en-US"/>
        </a:p>
      </dgm:t>
    </dgm:pt>
    <dgm:pt modelId="{98871479-EB71-4715-9BA6-9E2F740E9A83}" type="pres">
      <dgm:prSet presAssocID="{09E39090-9054-4C5A-BFFA-D57847DA2E27}" presName="descendantText" presStyleLbl="alignAcc1" presStyleIdx="2" presStyleCnt="4">
        <dgm:presLayoutVars>
          <dgm:bulletEnabled val="1"/>
        </dgm:presLayoutVars>
      </dgm:prSet>
      <dgm:spPr/>
      <dgm:t>
        <a:bodyPr/>
        <a:lstStyle/>
        <a:p>
          <a:endParaRPr lang="en-US"/>
        </a:p>
      </dgm:t>
    </dgm:pt>
    <dgm:pt modelId="{C83EC89E-4B98-4FA8-B8DA-D9B40B4D9944}" type="pres">
      <dgm:prSet presAssocID="{844D8F35-EF36-4B93-B5FC-5841F566F39A}" presName="sp" presStyleCnt="0"/>
      <dgm:spPr/>
    </dgm:pt>
    <dgm:pt modelId="{AD6A6F06-75BD-49DC-A1EE-6670AC02303C}" type="pres">
      <dgm:prSet presAssocID="{31C6C46E-9A1A-47B7-B0E6-6D3EDA736122}" presName="composite" presStyleCnt="0"/>
      <dgm:spPr/>
    </dgm:pt>
    <dgm:pt modelId="{1B8D8D69-E341-421A-A53B-AE16ABA51741}" type="pres">
      <dgm:prSet presAssocID="{31C6C46E-9A1A-47B7-B0E6-6D3EDA736122}" presName="parentText" presStyleLbl="alignNode1" presStyleIdx="3" presStyleCnt="4">
        <dgm:presLayoutVars>
          <dgm:chMax val="1"/>
          <dgm:bulletEnabled val="1"/>
        </dgm:presLayoutVars>
      </dgm:prSet>
      <dgm:spPr/>
      <dgm:t>
        <a:bodyPr/>
        <a:lstStyle/>
        <a:p>
          <a:endParaRPr lang="en-US"/>
        </a:p>
      </dgm:t>
    </dgm:pt>
    <dgm:pt modelId="{79DA0F09-6894-4415-B173-63E53A5CB698}" type="pres">
      <dgm:prSet presAssocID="{31C6C46E-9A1A-47B7-B0E6-6D3EDA736122}" presName="descendantText" presStyleLbl="alignAcc1" presStyleIdx="3" presStyleCnt="4">
        <dgm:presLayoutVars>
          <dgm:bulletEnabled val="1"/>
        </dgm:presLayoutVars>
      </dgm:prSet>
      <dgm:spPr/>
      <dgm:t>
        <a:bodyPr/>
        <a:lstStyle/>
        <a:p>
          <a:endParaRPr lang="en-US"/>
        </a:p>
      </dgm:t>
    </dgm:pt>
  </dgm:ptLst>
  <dgm:cxnLst>
    <dgm:cxn modelId="{3B71EC67-7ADA-4988-B1DC-50E17E376F02}" srcId="{F1A2B3B5-5390-4AD4-8707-6DAFA2B0362C}" destId="{09E39090-9054-4C5A-BFFA-D57847DA2E27}" srcOrd="2" destOrd="0" parTransId="{F319F486-2272-476B-8B62-C0A4389DD9E0}" sibTransId="{844D8F35-EF36-4B93-B5FC-5841F566F39A}"/>
    <dgm:cxn modelId="{6BB10D54-C3E8-4CC8-B293-777A43BE70DC}" srcId="{31C6C46E-9A1A-47B7-B0E6-6D3EDA736122}" destId="{BC88E18E-EAEE-4D3B-A2AD-37BFDB07039A}" srcOrd="0" destOrd="0" parTransId="{B392D86E-54D6-4C70-8066-43024815D5C3}" sibTransId="{0938692B-71B8-4167-A064-E2E17840BFC7}"/>
    <dgm:cxn modelId="{21A5B693-9AEF-45B5-816A-5E9FA5BE00EE}" type="presOf" srcId="{09E39090-9054-4C5A-BFFA-D57847DA2E27}" destId="{12E68D59-D4A0-4C5D-BE13-50A1E6BE38B2}" srcOrd="0" destOrd="0" presId="urn:microsoft.com/office/officeart/2005/8/layout/chevron2"/>
    <dgm:cxn modelId="{A3E9A329-4664-4B5E-B14C-B9F8D510FC74}" type="presOf" srcId="{7F05B7FA-A0A8-4F47-BEFF-F2E280C52203}" destId="{5D20F5AA-9228-4F63-BA23-BF7BC402724B}" srcOrd="0" destOrd="0" presId="urn:microsoft.com/office/officeart/2005/8/layout/chevron2"/>
    <dgm:cxn modelId="{95297FBE-E60E-4C04-8C75-7F20F0750AB4}" type="presOf" srcId="{CBA94C8A-2333-4C74-9048-188E0E009DE0}" destId="{98871479-EB71-4715-9BA6-9E2F740E9A83}" srcOrd="0" destOrd="0" presId="urn:microsoft.com/office/officeart/2005/8/layout/chevron2"/>
    <dgm:cxn modelId="{EA0E9EE5-4177-4716-9886-AB72AC2D9452}" srcId="{F1A2B3B5-5390-4AD4-8707-6DAFA2B0362C}" destId="{416E506A-1814-4CBE-B4F4-9E2F0AC5EC09}" srcOrd="0" destOrd="0" parTransId="{D718FAC7-53C0-468D-8375-2A7536343575}" sibTransId="{3B9C47B0-2BEA-4B67-9B72-C516ECEF7E3F}"/>
    <dgm:cxn modelId="{A13BFCEB-00A6-42FC-8A81-DA05FB609B8B}" srcId="{416E506A-1814-4CBE-B4F4-9E2F0AC5EC09}" destId="{108C62C0-1BA2-49B5-A958-0C1F03F7040D}" srcOrd="0" destOrd="0" parTransId="{4F7E4A5E-6576-4D67-A2D7-1E04ABF27995}" sibTransId="{CD368D5A-2F92-4F0D-A2C8-909AB5010E8A}"/>
    <dgm:cxn modelId="{EA92684F-F3D2-47A0-A291-E660045A0582}" srcId="{F1A2B3B5-5390-4AD4-8707-6DAFA2B0362C}" destId="{31C6C46E-9A1A-47B7-B0E6-6D3EDA736122}" srcOrd="3" destOrd="0" parTransId="{51A6A0DD-10F9-4967-8921-208F820AE6F5}" sibTransId="{5B4420A8-CC82-4B88-A15E-8F9F9D4738FC}"/>
    <dgm:cxn modelId="{ECAF13E1-9913-446F-86CE-19FF89AA7A05}" type="presOf" srcId="{BC88E18E-EAEE-4D3B-A2AD-37BFDB07039A}" destId="{79DA0F09-6894-4415-B173-63E53A5CB698}" srcOrd="0" destOrd="0" presId="urn:microsoft.com/office/officeart/2005/8/layout/chevron2"/>
    <dgm:cxn modelId="{9A60A84B-61B4-45A9-981E-B5F7DE5C78A3}" srcId="{7F05B7FA-A0A8-4F47-BEFF-F2E280C52203}" destId="{759B8525-48D4-4A45-AE25-A80B6979D3CC}" srcOrd="0" destOrd="0" parTransId="{1ACD74A0-726C-4C33-B494-2BA6D0CB3D5D}" sibTransId="{4BAE3486-7032-481A-A3D6-856FEC1E5A3B}"/>
    <dgm:cxn modelId="{34B0F1F6-E238-436D-9A74-888937E4E9AF}" type="presOf" srcId="{31C6C46E-9A1A-47B7-B0E6-6D3EDA736122}" destId="{1B8D8D69-E341-421A-A53B-AE16ABA51741}" srcOrd="0" destOrd="0" presId="urn:microsoft.com/office/officeart/2005/8/layout/chevron2"/>
    <dgm:cxn modelId="{0BA903D6-8BC3-40C1-BEC7-A80EC25F0477}" type="presOf" srcId="{759B8525-48D4-4A45-AE25-A80B6979D3CC}" destId="{8999689C-C04F-43F5-AFBD-299C2BE3A7FB}" srcOrd="0" destOrd="0" presId="urn:microsoft.com/office/officeart/2005/8/layout/chevron2"/>
    <dgm:cxn modelId="{EF357AC7-D10E-4A34-B50F-CED196611022}" srcId="{F1A2B3B5-5390-4AD4-8707-6DAFA2B0362C}" destId="{7F05B7FA-A0A8-4F47-BEFF-F2E280C52203}" srcOrd="1" destOrd="0" parTransId="{1846351E-94B0-4454-98A0-D0579778E62E}" sibTransId="{BF4291D9-2254-45A9-8187-A0E82CEC4F87}"/>
    <dgm:cxn modelId="{8737A798-185A-4849-8911-8EBC5F43C41D}" srcId="{09E39090-9054-4C5A-BFFA-D57847DA2E27}" destId="{CBA94C8A-2333-4C74-9048-188E0E009DE0}" srcOrd="0" destOrd="0" parTransId="{110E836C-3C97-4BDD-BC34-BF30DF7B36D5}" sibTransId="{B80A3072-27AE-4FA5-94BD-CAAC48BDFCCB}"/>
    <dgm:cxn modelId="{8E1DB017-6FD3-4113-870C-16758CDAFA61}" type="presOf" srcId="{108C62C0-1BA2-49B5-A958-0C1F03F7040D}" destId="{3EEA7799-2D37-469F-9052-A0DADE421F1E}" srcOrd="0" destOrd="0" presId="urn:microsoft.com/office/officeart/2005/8/layout/chevron2"/>
    <dgm:cxn modelId="{71C7B278-7A6A-4ACF-B930-1BDAD372E2F3}" type="presOf" srcId="{F1A2B3B5-5390-4AD4-8707-6DAFA2B0362C}" destId="{6DDB8CD0-6F3D-4709-91ED-3874872EB471}" srcOrd="0" destOrd="0" presId="urn:microsoft.com/office/officeart/2005/8/layout/chevron2"/>
    <dgm:cxn modelId="{916E7D85-6510-41BA-9017-995C154A8BD1}" type="presOf" srcId="{416E506A-1814-4CBE-B4F4-9E2F0AC5EC09}" destId="{53A89DA4-63A0-4ED9-B20F-081E98BDF8DE}" srcOrd="0" destOrd="0" presId="urn:microsoft.com/office/officeart/2005/8/layout/chevron2"/>
    <dgm:cxn modelId="{C466CA35-8C0B-4986-89AA-B211664A7F67}" type="presParOf" srcId="{6DDB8CD0-6F3D-4709-91ED-3874872EB471}" destId="{A089C6D7-CC0C-43CC-8433-8C7E4EAA2E49}" srcOrd="0" destOrd="0" presId="urn:microsoft.com/office/officeart/2005/8/layout/chevron2"/>
    <dgm:cxn modelId="{2ECBFEB1-F92F-4FB4-AA0F-5B535404D598}" type="presParOf" srcId="{A089C6D7-CC0C-43CC-8433-8C7E4EAA2E49}" destId="{53A89DA4-63A0-4ED9-B20F-081E98BDF8DE}" srcOrd="0" destOrd="0" presId="urn:microsoft.com/office/officeart/2005/8/layout/chevron2"/>
    <dgm:cxn modelId="{45C049E2-0CF9-4E18-B3C1-B05D78AD12A3}" type="presParOf" srcId="{A089C6D7-CC0C-43CC-8433-8C7E4EAA2E49}" destId="{3EEA7799-2D37-469F-9052-A0DADE421F1E}" srcOrd="1" destOrd="0" presId="urn:microsoft.com/office/officeart/2005/8/layout/chevron2"/>
    <dgm:cxn modelId="{304BFD3C-7BD0-481E-B8B6-897C7B1FDD83}" type="presParOf" srcId="{6DDB8CD0-6F3D-4709-91ED-3874872EB471}" destId="{EF6B0E51-36C5-4007-A592-78B6E8E559B3}" srcOrd="1" destOrd="0" presId="urn:microsoft.com/office/officeart/2005/8/layout/chevron2"/>
    <dgm:cxn modelId="{ACEBA040-C026-46EC-8041-64B6B596829F}" type="presParOf" srcId="{6DDB8CD0-6F3D-4709-91ED-3874872EB471}" destId="{2288D11F-7CDD-4001-992F-C2D1BE7A4403}" srcOrd="2" destOrd="0" presId="urn:microsoft.com/office/officeart/2005/8/layout/chevron2"/>
    <dgm:cxn modelId="{35C37E61-E953-4662-9EE4-8E5C1B10908B}" type="presParOf" srcId="{2288D11F-7CDD-4001-992F-C2D1BE7A4403}" destId="{5D20F5AA-9228-4F63-BA23-BF7BC402724B}" srcOrd="0" destOrd="0" presId="urn:microsoft.com/office/officeart/2005/8/layout/chevron2"/>
    <dgm:cxn modelId="{6C9817A6-2372-42F4-BA23-5E66C2DD008B}" type="presParOf" srcId="{2288D11F-7CDD-4001-992F-C2D1BE7A4403}" destId="{8999689C-C04F-43F5-AFBD-299C2BE3A7FB}" srcOrd="1" destOrd="0" presId="urn:microsoft.com/office/officeart/2005/8/layout/chevron2"/>
    <dgm:cxn modelId="{76C0721C-FC44-4DB3-9C33-0F369408DEC1}" type="presParOf" srcId="{6DDB8CD0-6F3D-4709-91ED-3874872EB471}" destId="{6B506073-22D2-4A1F-AD7E-A21FE9D6E907}" srcOrd="3" destOrd="0" presId="urn:microsoft.com/office/officeart/2005/8/layout/chevron2"/>
    <dgm:cxn modelId="{676122D7-5B1A-4473-AB9C-64BC34E10AD3}" type="presParOf" srcId="{6DDB8CD0-6F3D-4709-91ED-3874872EB471}" destId="{1301B9E1-2D10-4F92-AC2F-9A2D12145699}" srcOrd="4" destOrd="0" presId="urn:microsoft.com/office/officeart/2005/8/layout/chevron2"/>
    <dgm:cxn modelId="{3673B15B-ECCF-4F82-ABD4-D6741D07E54D}" type="presParOf" srcId="{1301B9E1-2D10-4F92-AC2F-9A2D12145699}" destId="{12E68D59-D4A0-4C5D-BE13-50A1E6BE38B2}" srcOrd="0" destOrd="0" presId="urn:microsoft.com/office/officeart/2005/8/layout/chevron2"/>
    <dgm:cxn modelId="{7D6D3980-15CD-4050-9980-A2F6EBED442F}" type="presParOf" srcId="{1301B9E1-2D10-4F92-AC2F-9A2D12145699}" destId="{98871479-EB71-4715-9BA6-9E2F740E9A83}" srcOrd="1" destOrd="0" presId="urn:microsoft.com/office/officeart/2005/8/layout/chevron2"/>
    <dgm:cxn modelId="{989AAE55-5080-4378-A0AD-854D83639D80}" type="presParOf" srcId="{6DDB8CD0-6F3D-4709-91ED-3874872EB471}" destId="{C83EC89E-4B98-4FA8-B8DA-D9B40B4D9944}" srcOrd="5" destOrd="0" presId="urn:microsoft.com/office/officeart/2005/8/layout/chevron2"/>
    <dgm:cxn modelId="{1AA0A71E-DD26-41B6-A0C1-8B3F56E22957}" type="presParOf" srcId="{6DDB8CD0-6F3D-4709-91ED-3874872EB471}" destId="{AD6A6F06-75BD-49DC-A1EE-6670AC02303C}" srcOrd="6" destOrd="0" presId="urn:microsoft.com/office/officeart/2005/8/layout/chevron2"/>
    <dgm:cxn modelId="{229492DC-6AC3-45C4-A173-7E631C41BD66}" type="presParOf" srcId="{AD6A6F06-75BD-49DC-A1EE-6670AC02303C}" destId="{1B8D8D69-E341-421A-A53B-AE16ABA51741}" srcOrd="0" destOrd="0" presId="urn:microsoft.com/office/officeart/2005/8/layout/chevron2"/>
    <dgm:cxn modelId="{53FA1CFC-F11D-4E83-AD83-0F1F9AAC5872}" type="presParOf" srcId="{AD6A6F06-75BD-49DC-A1EE-6670AC02303C}" destId="{79DA0F09-6894-4415-B173-63E53A5CB69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chemeClr val="bg1">
            <a:lumMod val="50000"/>
            <a:alpha val="50196"/>
          </a:schemeClr>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chemeClr val="bg1">
            <a:lumMod val="50000"/>
            <a:alpha val="50196"/>
          </a:schemeClr>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2E75B6"/>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3E78E809-FB87-471C-92D7-164EB9D4F6A1}" type="presOf" srcId="{626C66CD-664C-4CA9-9020-B8D6763AE2FD}" destId="{D79C9E3A-AD33-4FF1-AFAE-6CA861113F40}" srcOrd="0" destOrd="0" presId="urn:microsoft.com/office/officeart/2005/8/layout/chevron1"/>
    <dgm:cxn modelId="{5D3ED415-3E9B-4303-AF35-AE0640B6F977}" type="presOf" srcId="{291C0FC7-AB24-426F-95D5-FCAF7D733561}" destId="{5F3D77F7-2117-4310-82D6-CC46973B96CE}"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451E418A-62C7-41A2-98A4-15F8A1CFA25F}" type="presOf" srcId="{4F4BE03B-5823-4BC9-90E7-5574EACE09E5}" destId="{B1F183C7-4128-441B-9040-CEC245AAA671}" srcOrd="0" destOrd="0" presId="urn:microsoft.com/office/officeart/2005/8/layout/chevron1"/>
    <dgm:cxn modelId="{E988FFFA-7062-4543-8FB2-D5B272CA2B2E}" type="presOf" srcId="{B2D8824F-FCA3-40D3-ADF0-216360405402}" destId="{48DB6C72-9476-46A8-A7B1-362834A04659}"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773A4286-A1D9-4AEE-B864-6D222B3F26E8}" type="presOf" srcId="{D3E32C3F-8B1E-4470-AE4B-AF7542F719A6}" destId="{9101A43E-9FA8-44D0-8B4B-B43A17F0B301}" srcOrd="0" destOrd="0" presId="urn:microsoft.com/office/officeart/2005/8/layout/chevron1"/>
    <dgm:cxn modelId="{31C9F156-F93D-411F-8F69-98FDD334C718}" type="presOf" srcId="{152C0CFE-894B-4DCD-9C91-F961733C6C8A}" destId="{8A2BE7DB-4C89-4154-B8EA-CABB8FBA3A4D}" srcOrd="0" destOrd="0" presId="urn:microsoft.com/office/officeart/2005/8/layout/chevron1"/>
    <dgm:cxn modelId="{23B3D58B-4907-4028-8D20-304BF05A87FB}" type="presOf" srcId="{D37ECD37-5D27-4F00-BE43-EE2CBC34B805}" destId="{05E9B768-C4F6-4368-A29F-C29CFF7A938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C07F6363-7C05-473C-BF84-FF85EAE6592D}" type="presOf" srcId="{85014035-4376-41F7-B98E-7A3EC9856736}" destId="{E59A3AA1-4456-482F-A514-10BC3E030511}"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AC9CEC64-EA0D-4133-A700-AF128795521F}" type="presOf" srcId="{A394F2A2-CD30-43D3-B564-20AF0C1BCDE0}" destId="{4DB2B4C5-616C-405E-B54B-EC90D8032080}" srcOrd="0" destOrd="0" presId="urn:microsoft.com/office/officeart/2005/8/layout/chevron1"/>
    <dgm:cxn modelId="{95BA1FF8-0F10-487C-8A0D-5460DBEED190}" type="presOf" srcId="{7C140BA5-61A2-4C44-8F2C-83C38D316D75}" destId="{66CDB625-3567-480B-96DE-D9D9D01967F2}"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ED00041B-47F8-49DF-B6CC-ECBE8395A1DF}" type="presParOf" srcId="{E59A3AA1-4456-482F-A514-10BC3E030511}" destId="{66CDB625-3567-480B-96DE-D9D9D01967F2}" srcOrd="0" destOrd="0" presId="urn:microsoft.com/office/officeart/2005/8/layout/chevron1"/>
    <dgm:cxn modelId="{16225616-38A3-49A3-9F72-3C4BB9034F0F}" type="presParOf" srcId="{E59A3AA1-4456-482F-A514-10BC3E030511}" destId="{E69D944D-B787-42EF-A817-E7A1749D8736}" srcOrd="1" destOrd="0" presId="urn:microsoft.com/office/officeart/2005/8/layout/chevron1"/>
    <dgm:cxn modelId="{FFAFBD0F-7F9A-4190-ADAC-7B6F41F72CDA}" type="presParOf" srcId="{E59A3AA1-4456-482F-A514-10BC3E030511}" destId="{4DB2B4C5-616C-405E-B54B-EC90D8032080}" srcOrd="2" destOrd="0" presId="urn:microsoft.com/office/officeart/2005/8/layout/chevron1"/>
    <dgm:cxn modelId="{4D9EE81F-C85A-48E2-9FA9-72C07DE80E27}" type="presParOf" srcId="{E59A3AA1-4456-482F-A514-10BC3E030511}" destId="{7DA42B1B-26D5-4E6A-878A-49EBD2B2C1FF}" srcOrd="3" destOrd="0" presId="urn:microsoft.com/office/officeart/2005/8/layout/chevron1"/>
    <dgm:cxn modelId="{7EA9B4E0-FFFD-429E-A5C8-5A9803588A55}" type="presParOf" srcId="{E59A3AA1-4456-482F-A514-10BC3E030511}" destId="{8A2BE7DB-4C89-4154-B8EA-CABB8FBA3A4D}" srcOrd="4" destOrd="0" presId="urn:microsoft.com/office/officeart/2005/8/layout/chevron1"/>
    <dgm:cxn modelId="{449A0DE1-AB23-4C70-992E-95A33EC9F598}" type="presParOf" srcId="{E59A3AA1-4456-482F-A514-10BC3E030511}" destId="{9FB0C3C1-B3A4-4406-AA3E-E68647A3DA67}" srcOrd="5" destOrd="0" presId="urn:microsoft.com/office/officeart/2005/8/layout/chevron1"/>
    <dgm:cxn modelId="{A5B773EA-6A97-4BD1-8A65-FB21AEA030CC}" type="presParOf" srcId="{E59A3AA1-4456-482F-A514-10BC3E030511}" destId="{9101A43E-9FA8-44D0-8B4B-B43A17F0B301}" srcOrd="6" destOrd="0" presId="urn:microsoft.com/office/officeart/2005/8/layout/chevron1"/>
    <dgm:cxn modelId="{FFA44286-D599-4D28-B0B7-4D5B81FAFA78}" type="presParOf" srcId="{E59A3AA1-4456-482F-A514-10BC3E030511}" destId="{C0DF1FFC-718C-41AA-B1B4-399BF34A0C85}" srcOrd="7" destOrd="0" presId="urn:microsoft.com/office/officeart/2005/8/layout/chevron1"/>
    <dgm:cxn modelId="{CB8E2E35-DA84-4E7E-A9C7-70BB2606E0AE}" type="presParOf" srcId="{E59A3AA1-4456-482F-A514-10BC3E030511}" destId="{D79C9E3A-AD33-4FF1-AFAE-6CA861113F40}" srcOrd="8" destOrd="0" presId="urn:microsoft.com/office/officeart/2005/8/layout/chevron1"/>
    <dgm:cxn modelId="{0287370B-DA8D-4769-A228-83E9EA378E7C}" type="presParOf" srcId="{E59A3AA1-4456-482F-A514-10BC3E030511}" destId="{DC91B037-C717-4289-AE40-B313064DA6EB}" srcOrd="9" destOrd="0" presId="urn:microsoft.com/office/officeart/2005/8/layout/chevron1"/>
    <dgm:cxn modelId="{A14E5E3D-A6A3-47F9-B6B7-AA37FE604244}" type="presParOf" srcId="{E59A3AA1-4456-482F-A514-10BC3E030511}" destId="{48DB6C72-9476-46A8-A7B1-362834A04659}" srcOrd="10" destOrd="0" presId="urn:microsoft.com/office/officeart/2005/8/layout/chevron1"/>
    <dgm:cxn modelId="{EB229C17-23C5-4471-853F-9ED715BDB3D1}" type="presParOf" srcId="{E59A3AA1-4456-482F-A514-10BC3E030511}" destId="{73C3018A-3BCF-4F84-94F0-C1E38A294445}" srcOrd="11" destOrd="0" presId="urn:microsoft.com/office/officeart/2005/8/layout/chevron1"/>
    <dgm:cxn modelId="{24B6A6DC-DDB5-4DF8-9FB3-5186AAADC322}" type="presParOf" srcId="{E59A3AA1-4456-482F-A514-10BC3E030511}" destId="{B1F183C7-4128-441B-9040-CEC245AAA671}" srcOrd="12" destOrd="0" presId="urn:microsoft.com/office/officeart/2005/8/layout/chevron1"/>
    <dgm:cxn modelId="{0F704666-31CB-4DAF-834A-206CBB92BD9B}" type="presParOf" srcId="{E59A3AA1-4456-482F-A514-10BC3E030511}" destId="{8B966912-F62C-4DB4-9741-03C78CA48121}" srcOrd="13" destOrd="0" presId="urn:microsoft.com/office/officeart/2005/8/layout/chevron1"/>
    <dgm:cxn modelId="{15524022-5966-417F-A04D-136F2E84A896}" type="presParOf" srcId="{E59A3AA1-4456-482F-A514-10BC3E030511}" destId="{5F3D77F7-2117-4310-82D6-CC46973B96CE}" srcOrd="14" destOrd="0" presId="urn:microsoft.com/office/officeart/2005/8/layout/chevron1"/>
    <dgm:cxn modelId="{17065212-D1AB-4F44-B19C-8FBB1831AFCC}" type="presParOf" srcId="{E59A3AA1-4456-482F-A514-10BC3E030511}" destId="{F6A0359B-3FA6-4B4A-90B3-02DF2DDF0B4E}" srcOrd="15" destOrd="0" presId="urn:microsoft.com/office/officeart/2005/8/layout/chevron1"/>
    <dgm:cxn modelId="{BB2AEDB9-1A86-4A85-843B-4EBED5A16A0B}"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rPr>
            <a:t>Go Live</a:t>
          </a:r>
          <a:endParaRPr lang="en-GB" sz="1300" b="1" kern="1200" dirty="0">
            <a:solidFill>
              <a:schemeClr val="bg1"/>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gradFill flip="none" rotWithShape="0">
          <a:gsLst>
            <a:gs pos="0">
              <a:srgbClr val="2E75B6"/>
            </a:gs>
            <a:gs pos="64000">
              <a:srgbClr val="BFBFBF">
                <a:shade val="67500"/>
                <a:satMod val="115000"/>
              </a:srgbClr>
            </a:gs>
            <a:gs pos="100000">
              <a:srgbClr val="BFBFBF">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gradFill flip="none" rotWithShape="0">
          <a:gsLst>
            <a:gs pos="0">
              <a:srgbClr val="2E75B6"/>
            </a:gs>
            <a:gs pos="64000">
              <a:srgbClr val="BFBFBF">
                <a:shade val="67500"/>
                <a:satMod val="115000"/>
              </a:srgbClr>
            </a:gs>
            <a:gs pos="100000">
              <a:srgbClr val="BFBFBF">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gradFill flip="none" rotWithShape="0">
          <a:gsLst>
            <a:gs pos="0">
              <a:srgbClr val="2E75B6"/>
            </a:gs>
            <a:gs pos="64000">
              <a:srgbClr val="BFBFBF">
                <a:shade val="67500"/>
                <a:satMod val="115000"/>
              </a:srgbClr>
            </a:gs>
            <a:gs pos="100000">
              <a:srgbClr val="BFBFBF">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770DC-3551-4C2D-B459-3352FA821942}">
      <dsp:nvSpPr>
        <dsp:cNvPr id="0" name=""/>
        <dsp:cNvSpPr/>
      </dsp:nvSpPr>
      <dsp:spPr>
        <a:xfrm>
          <a:off x="0" y="378810"/>
          <a:ext cx="11309350" cy="10773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731" tIns="395732" rIns="877731" bIns="135128"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smtClean="0"/>
            <a:t>Identify process inefficiencies and apply Lean Six Sigma proven process improvement methodology to streamline and realize cost and time savings</a:t>
          </a:r>
          <a:endParaRPr lang="en-US" sz="1900" kern="1200" dirty="0"/>
        </a:p>
      </dsp:txBody>
      <dsp:txXfrm>
        <a:off x="0" y="378810"/>
        <a:ext cx="11309350" cy="1077300"/>
      </dsp:txXfrm>
    </dsp:sp>
    <dsp:sp modelId="{D4148B1A-F1D8-494A-AED5-991A0A9C8519}">
      <dsp:nvSpPr>
        <dsp:cNvPr id="0" name=""/>
        <dsp:cNvSpPr/>
      </dsp:nvSpPr>
      <dsp:spPr>
        <a:xfrm>
          <a:off x="565467" y="98370"/>
          <a:ext cx="7916545" cy="56088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227" tIns="0" rIns="299227" bIns="0" numCol="1" spcCol="1270" anchor="ctr" anchorCtr="0">
          <a:noAutofit/>
        </a:bodyPr>
        <a:lstStyle/>
        <a:p>
          <a:pPr lvl="0" algn="l" defTabSz="844550">
            <a:lnSpc>
              <a:spcPct val="90000"/>
            </a:lnSpc>
            <a:spcBef>
              <a:spcPct val="0"/>
            </a:spcBef>
            <a:spcAft>
              <a:spcPct val="35000"/>
            </a:spcAft>
          </a:pPr>
          <a:r>
            <a:rPr lang="en-US" sz="1900" kern="1200" dirty="0" smtClean="0"/>
            <a:t>Streamline</a:t>
          </a:r>
          <a:endParaRPr lang="en-US" sz="1900" kern="1200" dirty="0"/>
        </a:p>
      </dsp:txBody>
      <dsp:txXfrm>
        <a:off x="592847" y="125750"/>
        <a:ext cx="7861785" cy="506120"/>
      </dsp:txXfrm>
    </dsp:sp>
    <dsp:sp modelId="{362B30A8-9C47-487C-A643-4BA5D4227780}">
      <dsp:nvSpPr>
        <dsp:cNvPr id="0" name=""/>
        <dsp:cNvSpPr/>
      </dsp:nvSpPr>
      <dsp:spPr>
        <a:xfrm>
          <a:off x="0" y="1839151"/>
          <a:ext cx="11309350" cy="1077300"/>
        </a:xfrm>
        <a:prstGeom prst="rect">
          <a:avLst/>
        </a:prstGeom>
        <a:solidFill>
          <a:schemeClr val="lt1">
            <a:alpha val="90000"/>
            <a:hueOff val="0"/>
            <a:satOff val="0"/>
            <a:lumOff val="0"/>
            <a:alphaOff val="0"/>
          </a:schemeClr>
        </a:solidFill>
        <a:ln w="12700" cap="flat" cmpd="sng" algn="ctr">
          <a:solidFill>
            <a:schemeClr val="accent2">
              <a:shade val="80000"/>
              <a:hueOff val="361466"/>
              <a:satOff val="-39154"/>
              <a:lumOff val="201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731" tIns="395732" rIns="877731" bIns="135128"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smtClean="0"/>
            <a:t>Reduce variation in processes and determine a unified best practices to be adopted institutionally</a:t>
          </a:r>
          <a:endParaRPr lang="en-US" sz="1900" kern="1200" dirty="0"/>
        </a:p>
      </dsp:txBody>
      <dsp:txXfrm>
        <a:off x="0" y="1839151"/>
        <a:ext cx="11309350" cy="1077300"/>
      </dsp:txXfrm>
    </dsp:sp>
    <dsp:sp modelId="{A0C5D76D-280E-420F-A4C9-CB3CD94907D0}">
      <dsp:nvSpPr>
        <dsp:cNvPr id="0" name=""/>
        <dsp:cNvSpPr/>
      </dsp:nvSpPr>
      <dsp:spPr>
        <a:xfrm>
          <a:off x="565467" y="1558711"/>
          <a:ext cx="7916545" cy="560880"/>
        </a:xfrm>
        <a:prstGeom prst="roundRect">
          <a:avLst/>
        </a:prstGeom>
        <a:solidFill>
          <a:schemeClr val="accent2">
            <a:shade val="80000"/>
            <a:hueOff val="361466"/>
            <a:satOff val="-39154"/>
            <a:lumOff val="20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227" tIns="0" rIns="299227" bIns="0" numCol="1" spcCol="1270" anchor="ctr" anchorCtr="0">
          <a:noAutofit/>
        </a:bodyPr>
        <a:lstStyle/>
        <a:p>
          <a:pPr lvl="0" algn="l" defTabSz="844550">
            <a:lnSpc>
              <a:spcPct val="90000"/>
            </a:lnSpc>
            <a:spcBef>
              <a:spcPct val="0"/>
            </a:spcBef>
            <a:spcAft>
              <a:spcPct val="35000"/>
            </a:spcAft>
          </a:pPr>
          <a:r>
            <a:rPr lang="en-US" sz="1900" kern="1200" dirty="0" smtClean="0"/>
            <a:t>Reduce Variation</a:t>
          </a:r>
          <a:endParaRPr lang="en-US" sz="1900" kern="1200" dirty="0"/>
        </a:p>
      </dsp:txBody>
      <dsp:txXfrm>
        <a:off x="592847" y="1586091"/>
        <a:ext cx="7861785" cy="506120"/>
      </dsp:txXfrm>
    </dsp:sp>
    <dsp:sp modelId="{3DAB547A-6FD5-481B-AC43-55D3353C8D97}">
      <dsp:nvSpPr>
        <dsp:cNvPr id="0" name=""/>
        <dsp:cNvSpPr/>
      </dsp:nvSpPr>
      <dsp:spPr>
        <a:xfrm>
          <a:off x="0" y="3299491"/>
          <a:ext cx="11309350" cy="1077300"/>
        </a:xfrm>
        <a:prstGeom prst="rect">
          <a:avLst/>
        </a:prstGeom>
        <a:solidFill>
          <a:schemeClr val="lt1">
            <a:alpha val="90000"/>
            <a:hueOff val="0"/>
            <a:satOff val="0"/>
            <a:lumOff val="0"/>
            <a:alphaOff val="0"/>
          </a:schemeClr>
        </a:solidFill>
        <a:ln w="12700" cap="flat" cmpd="sng" algn="ctr">
          <a:solidFill>
            <a:schemeClr val="accent2">
              <a:shade val="80000"/>
              <a:hueOff val="722932"/>
              <a:satOff val="-78308"/>
              <a:lumOff val="403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731" tIns="395732" rIns="877731" bIns="135128"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smtClean="0"/>
            <a:t>Leverage system capabilities and process improvements to gain efficiencies that are configured for consistent and singular implementation and utilization</a:t>
          </a:r>
          <a:endParaRPr lang="en-US" sz="1900" kern="1200" dirty="0"/>
        </a:p>
      </dsp:txBody>
      <dsp:txXfrm>
        <a:off x="0" y="3299491"/>
        <a:ext cx="11309350" cy="1077300"/>
      </dsp:txXfrm>
    </dsp:sp>
    <dsp:sp modelId="{88947F43-D39C-4ABF-9628-DA39EFCAFBE0}">
      <dsp:nvSpPr>
        <dsp:cNvPr id="0" name=""/>
        <dsp:cNvSpPr/>
      </dsp:nvSpPr>
      <dsp:spPr>
        <a:xfrm>
          <a:off x="565467" y="3019051"/>
          <a:ext cx="7916545" cy="560880"/>
        </a:xfrm>
        <a:prstGeom prst="roundRect">
          <a:avLst/>
        </a:prstGeom>
        <a:solidFill>
          <a:schemeClr val="accent2">
            <a:shade val="80000"/>
            <a:hueOff val="722932"/>
            <a:satOff val="-78308"/>
            <a:lumOff val="40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227" tIns="0" rIns="299227" bIns="0" numCol="1" spcCol="1270" anchor="ctr" anchorCtr="0">
          <a:noAutofit/>
        </a:bodyPr>
        <a:lstStyle/>
        <a:p>
          <a:pPr lvl="0" algn="l" defTabSz="844550">
            <a:lnSpc>
              <a:spcPct val="90000"/>
            </a:lnSpc>
            <a:spcBef>
              <a:spcPct val="0"/>
            </a:spcBef>
            <a:spcAft>
              <a:spcPct val="35000"/>
            </a:spcAft>
          </a:pPr>
          <a:r>
            <a:rPr lang="en-US" sz="1900" kern="1200" dirty="0" smtClean="0"/>
            <a:t>Adopt single institutional best practice</a:t>
          </a:r>
          <a:endParaRPr lang="en-US" sz="1900" kern="1200" dirty="0"/>
        </a:p>
      </dsp:txBody>
      <dsp:txXfrm>
        <a:off x="592847" y="3046431"/>
        <a:ext cx="7861785"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89DA4-63A0-4ED9-B20F-081E98BDF8DE}">
      <dsp:nvSpPr>
        <dsp:cNvPr id="0" name=""/>
        <dsp:cNvSpPr/>
      </dsp:nvSpPr>
      <dsp:spPr>
        <a:xfrm rot="5400000">
          <a:off x="-184027" y="188193"/>
          <a:ext cx="1226848" cy="858793"/>
        </a:xfrm>
        <a:prstGeom prst="chevron">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Level 1 Function</a:t>
          </a:r>
          <a:endParaRPr lang="en-US" sz="1600" b="1" kern="1200" dirty="0"/>
        </a:p>
      </dsp:txBody>
      <dsp:txXfrm rot="-5400000">
        <a:off x="1" y="433563"/>
        <a:ext cx="858793" cy="368055"/>
      </dsp:txXfrm>
    </dsp:sp>
    <dsp:sp modelId="{3EEA7799-2D37-469F-9052-A0DADE421F1E}">
      <dsp:nvSpPr>
        <dsp:cNvPr id="0" name=""/>
        <dsp:cNvSpPr/>
      </dsp:nvSpPr>
      <dsp:spPr>
        <a:xfrm rot="5400000">
          <a:off x="3228505" y="-2365545"/>
          <a:ext cx="797870" cy="5537294"/>
        </a:xfrm>
        <a:prstGeom prst="round2Same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 function is a discreet set of activities focused on achieving an outcome.  Foundation for a Level 2 process.</a:t>
          </a:r>
          <a:endParaRPr lang="en-US" sz="1600" kern="1200" dirty="0"/>
        </a:p>
      </dsp:txBody>
      <dsp:txXfrm rot="-5400000">
        <a:off x="858794" y="43115"/>
        <a:ext cx="5498345" cy="719972"/>
      </dsp:txXfrm>
    </dsp:sp>
    <dsp:sp modelId="{5D20F5AA-9228-4F63-BA23-BF7BC402724B}">
      <dsp:nvSpPr>
        <dsp:cNvPr id="0" name=""/>
        <dsp:cNvSpPr/>
      </dsp:nvSpPr>
      <dsp:spPr>
        <a:xfrm rot="5400000">
          <a:off x="-184027" y="1268187"/>
          <a:ext cx="1226848" cy="858793"/>
        </a:xfrm>
        <a:prstGeom prst="chevron">
          <a:avLst/>
        </a:prstGeom>
        <a:solidFill>
          <a:schemeClr val="accent2">
            <a:shade val="80000"/>
            <a:hueOff val="240977"/>
            <a:satOff val="-26103"/>
            <a:lumOff val="13439"/>
            <a:alphaOff val="0"/>
          </a:schemeClr>
        </a:solidFill>
        <a:ln w="12700" cap="flat" cmpd="sng" algn="ctr">
          <a:solidFill>
            <a:schemeClr val="accent2">
              <a:shade val="80000"/>
              <a:hueOff val="240977"/>
              <a:satOff val="-26103"/>
              <a:lumOff val="134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Level 2 Activity</a:t>
          </a:r>
          <a:endParaRPr lang="en-US" sz="1600" b="1" kern="1200" dirty="0"/>
        </a:p>
      </dsp:txBody>
      <dsp:txXfrm rot="-5400000">
        <a:off x="1" y="1513557"/>
        <a:ext cx="858793" cy="368055"/>
      </dsp:txXfrm>
    </dsp:sp>
    <dsp:sp modelId="{8999689C-C04F-43F5-AFBD-299C2BE3A7FB}">
      <dsp:nvSpPr>
        <dsp:cNvPr id="0" name=""/>
        <dsp:cNvSpPr/>
      </dsp:nvSpPr>
      <dsp:spPr>
        <a:xfrm rot="5400000">
          <a:off x="3228715" y="-1285761"/>
          <a:ext cx="797451" cy="5537294"/>
        </a:xfrm>
        <a:prstGeom prst="round2SameRect">
          <a:avLst/>
        </a:prstGeom>
        <a:solidFill>
          <a:schemeClr val="lt1">
            <a:alpha val="90000"/>
            <a:hueOff val="0"/>
            <a:satOff val="0"/>
            <a:lumOff val="0"/>
            <a:alphaOff val="0"/>
          </a:schemeClr>
        </a:solidFill>
        <a:ln w="12700" cap="flat" cmpd="sng" algn="ctr">
          <a:solidFill>
            <a:schemeClr val="accent2">
              <a:shade val="80000"/>
              <a:hueOff val="240977"/>
              <a:satOff val="-26103"/>
              <a:lumOff val="134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Breakdown of project-wide functions into major activities necessary to complete and maintain each function.  Foundation for Level 3 process.</a:t>
          </a:r>
          <a:endParaRPr lang="en-US" sz="1600" kern="1200" dirty="0"/>
        </a:p>
      </dsp:txBody>
      <dsp:txXfrm rot="-5400000">
        <a:off x="858794" y="1123088"/>
        <a:ext cx="5498366" cy="719595"/>
      </dsp:txXfrm>
    </dsp:sp>
    <dsp:sp modelId="{12E68D59-D4A0-4C5D-BE13-50A1E6BE38B2}">
      <dsp:nvSpPr>
        <dsp:cNvPr id="0" name=""/>
        <dsp:cNvSpPr/>
      </dsp:nvSpPr>
      <dsp:spPr>
        <a:xfrm rot="5400000">
          <a:off x="-184027" y="2348180"/>
          <a:ext cx="1226848" cy="858793"/>
        </a:xfrm>
        <a:prstGeom prst="chevron">
          <a:avLst/>
        </a:prstGeom>
        <a:solidFill>
          <a:schemeClr val="accent2">
            <a:shade val="80000"/>
            <a:hueOff val="481955"/>
            <a:satOff val="-52205"/>
            <a:lumOff val="26879"/>
            <a:alphaOff val="0"/>
          </a:schemeClr>
        </a:solidFill>
        <a:ln w="12700" cap="flat" cmpd="sng" algn="ctr">
          <a:solidFill>
            <a:schemeClr val="accent2">
              <a:shade val="80000"/>
              <a:hueOff val="481955"/>
              <a:satOff val="-52205"/>
              <a:lumOff val="268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Level 3    Task</a:t>
          </a:r>
          <a:endParaRPr lang="en-US" sz="1600" b="1" kern="1200" dirty="0"/>
        </a:p>
      </dsp:txBody>
      <dsp:txXfrm rot="-5400000">
        <a:off x="1" y="2593550"/>
        <a:ext cx="858793" cy="368055"/>
      </dsp:txXfrm>
    </dsp:sp>
    <dsp:sp modelId="{98871479-EB71-4715-9BA6-9E2F740E9A83}">
      <dsp:nvSpPr>
        <dsp:cNvPr id="0" name=""/>
        <dsp:cNvSpPr/>
      </dsp:nvSpPr>
      <dsp:spPr>
        <a:xfrm rot="5400000">
          <a:off x="3228715" y="-205767"/>
          <a:ext cx="797451" cy="5537294"/>
        </a:xfrm>
        <a:prstGeom prst="round2SameRect">
          <a:avLst/>
        </a:prstGeom>
        <a:solidFill>
          <a:schemeClr val="lt1">
            <a:alpha val="90000"/>
            <a:hueOff val="0"/>
            <a:satOff val="0"/>
            <a:lumOff val="0"/>
            <a:alphaOff val="0"/>
          </a:schemeClr>
        </a:solidFill>
        <a:ln w="12700" cap="flat" cmpd="sng" algn="ctr">
          <a:solidFill>
            <a:schemeClr val="accent2">
              <a:shade val="80000"/>
              <a:hueOff val="481955"/>
              <a:satOff val="-52205"/>
              <a:lumOff val="268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Breakdown of major activities into high level process steps called tasks required to complete activities.  Foundation for Level 4 process.</a:t>
          </a:r>
          <a:endParaRPr lang="en-US" sz="1600" kern="1200" dirty="0"/>
        </a:p>
      </dsp:txBody>
      <dsp:txXfrm rot="-5400000">
        <a:off x="858794" y="2203082"/>
        <a:ext cx="5498366" cy="719595"/>
      </dsp:txXfrm>
    </dsp:sp>
    <dsp:sp modelId="{1B8D8D69-E341-421A-A53B-AE16ABA51741}">
      <dsp:nvSpPr>
        <dsp:cNvPr id="0" name=""/>
        <dsp:cNvSpPr/>
      </dsp:nvSpPr>
      <dsp:spPr>
        <a:xfrm rot="5400000">
          <a:off x="-184027" y="3428174"/>
          <a:ext cx="1226848" cy="858793"/>
        </a:xfrm>
        <a:prstGeom prst="chevron">
          <a:avLst/>
        </a:prstGeom>
        <a:solidFill>
          <a:schemeClr val="accent2">
            <a:shade val="80000"/>
            <a:hueOff val="722932"/>
            <a:satOff val="-78308"/>
            <a:lumOff val="40318"/>
            <a:alphaOff val="0"/>
          </a:schemeClr>
        </a:solidFill>
        <a:ln w="12700" cap="flat" cmpd="sng" algn="ctr">
          <a:solidFill>
            <a:schemeClr val="accent2">
              <a:shade val="80000"/>
              <a:hueOff val="722932"/>
              <a:satOff val="-78308"/>
              <a:lumOff val="403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Level 4 Subtask</a:t>
          </a:r>
          <a:endParaRPr lang="en-US" sz="1600" b="1" kern="1200" dirty="0"/>
        </a:p>
      </dsp:txBody>
      <dsp:txXfrm rot="-5400000">
        <a:off x="1" y="3673544"/>
        <a:ext cx="858793" cy="368055"/>
      </dsp:txXfrm>
    </dsp:sp>
    <dsp:sp modelId="{79DA0F09-6894-4415-B173-63E53A5CB698}">
      <dsp:nvSpPr>
        <dsp:cNvPr id="0" name=""/>
        <dsp:cNvSpPr/>
      </dsp:nvSpPr>
      <dsp:spPr>
        <a:xfrm rot="5400000">
          <a:off x="3228715" y="874225"/>
          <a:ext cx="797451" cy="5537294"/>
        </a:xfrm>
        <a:prstGeom prst="round2SameRect">
          <a:avLst/>
        </a:prstGeom>
        <a:solidFill>
          <a:schemeClr val="lt1">
            <a:alpha val="90000"/>
            <a:hueOff val="0"/>
            <a:satOff val="0"/>
            <a:lumOff val="0"/>
            <a:alphaOff val="0"/>
          </a:schemeClr>
        </a:solidFill>
        <a:ln w="12700" cap="flat" cmpd="sng" algn="ctr">
          <a:solidFill>
            <a:schemeClr val="accent2">
              <a:shade val="80000"/>
              <a:hueOff val="722932"/>
              <a:satOff val="-78308"/>
              <a:lumOff val="403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Breakdown of tasks into sub tasks that provide detail including organizational responsibility and role interactions</a:t>
          </a:r>
          <a:endParaRPr lang="en-US" sz="1600" kern="1200" dirty="0"/>
        </a:p>
      </dsp:txBody>
      <dsp:txXfrm rot="-5400000">
        <a:off x="858794" y="3283074"/>
        <a:ext cx="5498366" cy="7195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C38FC-E12A-456A-A6D2-DF946DDDAE71}"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9363C-E87C-48F0-834E-DDA76601FB89}" type="slidenum">
              <a:rPr lang="en-US" smtClean="0"/>
              <a:t>‹#›</a:t>
            </a:fld>
            <a:endParaRPr lang="en-US"/>
          </a:p>
        </p:txBody>
      </p:sp>
    </p:spTree>
    <p:extLst>
      <p:ext uri="{BB962C8B-B14F-4D97-AF65-F5344CB8AC3E}">
        <p14:creationId xmlns:p14="http://schemas.microsoft.com/office/powerpoint/2010/main" val="201490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C39363C-E87C-48F0-834E-DDA76601FB89}" type="slidenum">
              <a:rPr lang="en-US" smtClean="0"/>
              <a:t>8</a:t>
            </a:fld>
            <a:endParaRPr lang="en-US"/>
          </a:p>
        </p:txBody>
      </p:sp>
    </p:spTree>
    <p:extLst>
      <p:ext uri="{BB962C8B-B14F-4D97-AF65-F5344CB8AC3E}">
        <p14:creationId xmlns:p14="http://schemas.microsoft.com/office/powerpoint/2010/main" val="368865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22</a:t>
            </a:fld>
            <a:endParaRPr lang="en-US"/>
          </a:p>
        </p:txBody>
      </p:sp>
    </p:spTree>
    <p:extLst>
      <p:ext uri="{BB962C8B-B14F-4D97-AF65-F5344CB8AC3E}">
        <p14:creationId xmlns:p14="http://schemas.microsoft.com/office/powerpoint/2010/main" val="331907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24</a:t>
            </a:fld>
            <a:endParaRPr lang="en-US"/>
          </a:p>
        </p:txBody>
      </p:sp>
    </p:spTree>
    <p:extLst>
      <p:ext uri="{BB962C8B-B14F-4D97-AF65-F5344CB8AC3E}">
        <p14:creationId xmlns:p14="http://schemas.microsoft.com/office/powerpoint/2010/main" val="213362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39363C-E87C-48F0-834E-DDA76601FB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04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438150"/>
            <a:ext cx="3868737" cy="2176463"/>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Executive Steering Committee</a:t>
            </a:r>
          </a:p>
        </p:txBody>
      </p:sp>
      <p:sp>
        <p:nvSpPr>
          <p:cNvPr id="6" name="Header Placeholder 5"/>
          <p:cNvSpPr>
            <a:spLocks noGrp="1"/>
          </p:cNvSpPr>
          <p:nvPr>
            <p:ph type="hd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Program Update</a:t>
            </a:r>
          </a:p>
        </p:txBody>
      </p:sp>
    </p:spTree>
    <p:extLst>
      <p:ext uri="{BB962C8B-B14F-4D97-AF65-F5344CB8AC3E}">
        <p14:creationId xmlns:p14="http://schemas.microsoft.com/office/powerpoint/2010/main" val="380390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F0A00-B775-CF4D-84AF-24C7CD9CCF9D}" type="slidenum">
              <a:rPr lang="en-US" smtClean="0"/>
              <a:t>11</a:t>
            </a:fld>
            <a:endParaRPr lang="en-US"/>
          </a:p>
        </p:txBody>
      </p:sp>
    </p:spTree>
    <p:extLst>
      <p:ext uri="{BB962C8B-B14F-4D97-AF65-F5344CB8AC3E}">
        <p14:creationId xmlns:p14="http://schemas.microsoft.com/office/powerpoint/2010/main" val="344785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2">
                    <a:lumMod val="75000"/>
                  </a:schemeClr>
                </a:solidFill>
              </a:rPr>
              <a:t>Sponsors, as a general term, refers to anyone who is supportive of the change. Sponsors promote the change with their actions, behaviors and conversations. According</a:t>
            </a:r>
            <a:r>
              <a:rPr lang="en-US" sz="1200" baseline="0" dirty="0" smtClean="0">
                <a:solidFill>
                  <a:schemeClr val="tx2">
                    <a:lumMod val="75000"/>
                  </a:schemeClr>
                </a:solidFill>
              </a:rPr>
              <a:t> to Prosci, </a:t>
            </a:r>
            <a:r>
              <a:rPr lang="en-US" sz="1200" dirty="0" smtClean="0">
                <a:solidFill>
                  <a:schemeClr val="tx2">
                    <a:lumMod val="75000"/>
                  </a:schemeClr>
                </a:solidFill>
              </a:rPr>
              <a:t>Middle managers and supervisors are sometimes the most powerful sponsors of change.</a:t>
            </a:r>
            <a:endParaRPr lang="en-US" sz="1200" dirty="0" smtClean="0">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libri" panose="020F0502020204030204" pitchFamily="34" charset="0"/>
                <a:ea typeface="Calibri" panose="020F0502020204030204" pitchFamily="34" charset="0"/>
              </a:rPr>
              <a:t>Change</a:t>
            </a:r>
            <a:r>
              <a:rPr lang="en-US" sz="1200" baseline="0" dirty="0" smtClean="0">
                <a:latin typeface="Calibri" panose="020F0502020204030204" pitchFamily="34" charset="0"/>
                <a:ea typeface="Calibri" panose="020F0502020204030204" pitchFamily="34" charset="0"/>
              </a:rPr>
              <a:t> Network serves as an extension of the primary sponsor, governance, and project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solidFill>
                <a:schemeClr val="tx2">
                  <a:lumMod val="75000"/>
                </a:schemeClr>
              </a:solid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smtClean="0"/>
              <a:t>Objectives:</a:t>
            </a:r>
            <a:endParaRPr lang="en-US" sz="1200" dirty="0" smtClean="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Calibri" panose="020F0502020204030204" pitchFamily="34" charset="0"/>
              </a:rPr>
              <a:t>1.   Ensure all areas have coverage where at least one contact will pass along information via meetings, road shows and other inter-personal activities.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dirty="0" smtClean="0">
                <a:latin typeface="Calibri" panose="020F0502020204030204" pitchFamily="34" charset="0"/>
                <a:ea typeface="Calibri" panose="020F0502020204030204" pitchFamily="34" charset="0"/>
              </a:rPr>
              <a:t>Allow for department users to have one local representative where they can pass along their thoughts and concerns, and receive information.</a:t>
            </a:r>
          </a:p>
        </p:txBody>
      </p:sp>
      <p:sp>
        <p:nvSpPr>
          <p:cNvPr id="4" name="Slide Number Placeholder 3"/>
          <p:cNvSpPr>
            <a:spLocks noGrp="1"/>
          </p:cNvSpPr>
          <p:nvPr>
            <p:ph type="sldNum" sz="quarter" idx="10"/>
          </p:nvPr>
        </p:nvSpPr>
        <p:spPr/>
        <p:txBody>
          <a:bodyPr/>
          <a:lstStyle/>
          <a:p>
            <a:fld id="{979F0A00-B775-CF4D-84AF-24C7CD9CCF9D}" type="slidenum">
              <a:rPr lang="en-US" smtClean="0"/>
              <a:t>12</a:t>
            </a:fld>
            <a:endParaRPr lang="en-US"/>
          </a:p>
        </p:txBody>
      </p:sp>
    </p:spTree>
    <p:extLst>
      <p:ext uri="{BB962C8B-B14F-4D97-AF65-F5344CB8AC3E}">
        <p14:creationId xmlns:p14="http://schemas.microsoft.com/office/powerpoint/2010/main" val="195835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3442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17</a:t>
            </a:fld>
            <a:endParaRPr lang="en-US"/>
          </a:p>
        </p:txBody>
      </p:sp>
    </p:spTree>
    <p:extLst>
      <p:ext uri="{BB962C8B-B14F-4D97-AF65-F5344CB8AC3E}">
        <p14:creationId xmlns:p14="http://schemas.microsoft.com/office/powerpoint/2010/main" val="428166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18</a:t>
            </a:fld>
            <a:endParaRPr lang="en-US"/>
          </a:p>
        </p:txBody>
      </p:sp>
    </p:spTree>
    <p:extLst>
      <p:ext uri="{BB962C8B-B14F-4D97-AF65-F5344CB8AC3E}">
        <p14:creationId xmlns:p14="http://schemas.microsoft.com/office/powerpoint/2010/main" val="144041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97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008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C5180-E54D-4744-9E33-00DCAF70D92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82254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C5180-E54D-4744-9E33-00DCAF70D92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359691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C5180-E54D-4744-9E33-00DCAF70D92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400994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Presentation Titl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60775" y="2894525"/>
            <a:ext cx="11431019" cy="1995456"/>
          </a:xfrm>
        </p:spPr>
        <p:txBody>
          <a:bodyPr lIns="0" tIns="0" rIns="0" bIns="0" anchor="b" anchorCtr="0">
            <a:noAutofit/>
          </a:bodyPr>
          <a:lstStyle>
            <a:lvl1pPr algn="l">
              <a:lnSpc>
                <a:spcPct val="100000"/>
              </a:lnSpc>
              <a:defRPr sz="6000" b="0" cap="none" baseline="0">
                <a:solidFill>
                  <a:schemeClr val="accent1"/>
                </a:solidFill>
                <a:latin typeface="calibri" charset="0"/>
              </a:defRPr>
            </a:lvl1pPr>
          </a:lstStyle>
          <a:p>
            <a:r>
              <a:rPr lang="en-US" dirty="0" smtClean="0"/>
              <a:t>Click To Add Title</a:t>
            </a:r>
            <a:endParaRPr lang="en-US" dirty="0"/>
          </a:p>
        </p:txBody>
      </p:sp>
      <p:sp>
        <p:nvSpPr>
          <p:cNvPr id="9" name="Subtitle 2"/>
          <p:cNvSpPr>
            <a:spLocks noGrp="1"/>
          </p:cNvSpPr>
          <p:nvPr>
            <p:ph type="subTitle" idx="1"/>
          </p:nvPr>
        </p:nvSpPr>
        <p:spPr>
          <a:xfrm>
            <a:off x="560776" y="4904216"/>
            <a:ext cx="11431019" cy="1953784"/>
          </a:xfrm>
        </p:spPr>
        <p:txBody>
          <a:bodyPr lIns="0" tIns="0" rIns="0" bIns="0" anchor="t" anchorCtr="0">
            <a:noAutofit/>
          </a:bodyPr>
          <a:lstStyle>
            <a:lvl1pPr marL="0" indent="0" algn="l">
              <a:lnSpc>
                <a:spcPct val="100000"/>
              </a:lnSpc>
              <a:spcBef>
                <a:spcPts val="0"/>
              </a:spcBef>
              <a:buNone/>
              <a:defRPr sz="24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31934717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I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13530" y="1844887"/>
            <a:ext cx="10906591" cy="1470025"/>
          </a:xfrm>
        </p:spPr>
        <p:txBody>
          <a:bodyPr lIns="0" tIns="0" rIns="0" bIns="0" anchor="b" anchorCtr="0">
            <a:normAutofit/>
          </a:bodyPr>
          <a:lstStyle>
            <a:lvl1pPr algn="l">
              <a:defRPr sz="4000" b="1" cap="all" baseline="0">
                <a:solidFill>
                  <a:srgbClr val="006A96"/>
                </a:solidFill>
              </a:defRPr>
            </a:lvl1pPr>
          </a:lstStyle>
          <a:p>
            <a:r>
              <a:rPr lang="en-US"/>
              <a:t>Click to Add section Title</a:t>
            </a:r>
          </a:p>
        </p:txBody>
      </p:sp>
      <p:sp>
        <p:nvSpPr>
          <p:cNvPr id="11" name="Subtitle 2"/>
          <p:cNvSpPr>
            <a:spLocks noGrp="1"/>
          </p:cNvSpPr>
          <p:nvPr>
            <p:ph type="subTitle" idx="1" hasCustomPrompt="1"/>
          </p:nvPr>
        </p:nvSpPr>
        <p:spPr>
          <a:xfrm>
            <a:off x="613530" y="3461118"/>
            <a:ext cx="10906591" cy="753881"/>
          </a:xfrm>
        </p:spPr>
        <p:txBody>
          <a:bodyPr lIns="0" tIns="0" rIns="0" bIns="0">
            <a:normAutofit/>
          </a:bodyPr>
          <a:lstStyle>
            <a:lvl1pPr marL="0" indent="0" algn="l">
              <a:buNone/>
              <a:defRPr sz="2100">
                <a:solidFill>
                  <a:schemeClr val="tx1">
                    <a:lumMod val="60000"/>
                    <a:lumOff val="40000"/>
                  </a:schemeClr>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D0A8BD7E-3FB1-46E0-88A2-F69CF9BE5AD3}" type="slidenum">
              <a:rPr lang="en-US" smtClean="0">
                <a:solidFill>
                  <a:srgbClr val="464749"/>
                </a:solidFill>
              </a:rPr>
              <a:pPr/>
              <a:t>‹#›</a:t>
            </a:fld>
            <a:endParaRPr lang="en-US">
              <a:solidFill>
                <a:srgbClr val="464749"/>
              </a:solidFill>
            </a:endParaRPr>
          </a:p>
        </p:txBody>
      </p:sp>
    </p:spTree>
    <p:extLst>
      <p:ext uri="{BB962C8B-B14F-4D97-AF65-F5344CB8AC3E}">
        <p14:creationId xmlns:p14="http://schemas.microsoft.com/office/powerpoint/2010/main" val="53615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7" y="3"/>
            <a:ext cx="6094444" cy="6856100"/>
          </a:xfrm>
          <a:blipFill dpi="0" rotWithShape="1">
            <a:blip r:embed="rId3"/>
            <a:srcRect/>
            <a:stretch>
              <a:fillRect/>
            </a:stretch>
          </a:blipFill>
        </p:spPr>
        <p:txBody>
          <a:bodyPr tIns="451787" anchor="ctr" anchorCtr="0">
            <a:noAutofit/>
          </a:bodyPr>
          <a:lstStyle>
            <a:lvl1pPr marL="0" indent="0" algn="ctr">
              <a:buNone/>
              <a:defRPr sz="1300" b="1" cap="none" baseline="0">
                <a:gradFill>
                  <a:gsLst>
                    <a:gs pos="0">
                      <a:srgbClr val="FFFFFF"/>
                    </a:gs>
                    <a:gs pos="27000">
                      <a:srgbClr val="FFFFFF"/>
                    </a:gs>
                  </a:gsLst>
                  <a:lin ang="5400000" scaled="0"/>
                </a:gradFill>
                <a:latin typeface="Arial"/>
              </a:defRPr>
            </a:lvl1pPr>
          </a:lstStyle>
          <a:p>
            <a:r>
              <a:rPr lang="en-US"/>
              <a:t>Drag picture to placeholder or click icon to add</a:t>
            </a:r>
          </a:p>
        </p:txBody>
      </p:sp>
      <p:sp>
        <p:nvSpPr>
          <p:cNvPr id="7" name="Title 1"/>
          <p:cNvSpPr>
            <a:spLocks noGrp="1"/>
          </p:cNvSpPr>
          <p:nvPr>
            <p:ph type="ctrTitle" hasCustomPrompt="1"/>
          </p:nvPr>
        </p:nvSpPr>
        <p:spPr>
          <a:xfrm>
            <a:off x="6539352" y="1844887"/>
            <a:ext cx="5260385" cy="1470025"/>
          </a:xfrm>
        </p:spPr>
        <p:txBody>
          <a:bodyPr lIns="0" tIns="0" rIns="0" bIns="0" anchor="b" anchorCtr="0">
            <a:normAutofit/>
          </a:bodyPr>
          <a:lstStyle>
            <a:lvl1pPr algn="l">
              <a:defRPr sz="3600" b="1" baseline="0">
                <a:solidFill>
                  <a:srgbClr val="006A96"/>
                </a:solidFill>
              </a:defRPr>
            </a:lvl1pPr>
          </a:lstStyle>
          <a:p>
            <a:r>
              <a:rPr lang="en-US"/>
              <a:t>Click to Add Section Title</a:t>
            </a:r>
          </a:p>
        </p:txBody>
      </p:sp>
      <p:sp>
        <p:nvSpPr>
          <p:cNvPr id="9" name="Subtitle 2"/>
          <p:cNvSpPr>
            <a:spLocks noGrp="1"/>
          </p:cNvSpPr>
          <p:nvPr>
            <p:ph type="subTitle" idx="1" hasCustomPrompt="1"/>
          </p:nvPr>
        </p:nvSpPr>
        <p:spPr>
          <a:xfrm>
            <a:off x="6539352" y="3461118"/>
            <a:ext cx="5260385" cy="753881"/>
          </a:xfrm>
        </p:spPr>
        <p:txBody>
          <a:bodyPr lIns="0" tIns="0" rIns="0" bIns="0">
            <a:normAutofit/>
          </a:bodyPr>
          <a:lstStyle>
            <a:lvl1pPr marL="0" indent="0" algn="l">
              <a:buNone/>
              <a:defRPr sz="2100" baseline="0">
                <a:solidFill>
                  <a:srgbClr val="8F9093"/>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1"/>
          </p:nvPr>
        </p:nvSpPr>
        <p:spPr>
          <a:xfrm>
            <a:off x="6539344" y="6293030"/>
            <a:ext cx="2743200" cy="365125"/>
          </a:xfrm>
        </p:spPr>
        <p:txBody>
          <a:bodyPr/>
          <a:lstStyle>
            <a:lvl1pPr>
              <a:defRPr>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4067904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blue_Closing-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30619" y="3530283"/>
            <a:ext cx="7510987" cy="1752931"/>
          </a:xfrm>
          <a:prstGeom prst="rect">
            <a:avLst/>
          </a:prstGeom>
        </p:spPr>
        <p:txBody>
          <a:bodyPr lIns="0">
            <a:normAutofit/>
          </a:bodyPr>
          <a:lstStyle>
            <a:lvl1pPr marL="0" indent="0">
              <a:lnSpc>
                <a:spcPct val="50000"/>
              </a:lnSpc>
              <a:spcBef>
                <a:spcPts val="495"/>
              </a:spcBef>
              <a:buFontTx/>
              <a:buNone/>
              <a:defRPr sz="2400" baseline="0">
                <a:solidFill>
                  <a:schemeClr val="bg1"/>
                </a:solidFill>
                <a:latin typeface="Calibri"/>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add contact information</a:t>
            </a:r>
          </a:p>
        </p:txBody>
      </p:sp>
    </p:spTree>
    <p:extLst>
      <p:ext uri="{BB962C8B-B14F-4D97-AF65-F5344CB8AC3E}">
        <p14:creationId xmlns:p14="http://schemas.microsoft.com/office/powerpoint/2010/main" val="310158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I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13530" y="1844887"/>
            <a:ext cx="10906591" cy="1470025"/>
          </a:xfrm>
        </p:spPr>
        <p:txBody>
          <a:bodyPr lIns="0" tIns="0" rIns="0" bIns="0" anchor="b" anchorCtr="0">
            <a:normAutofit/>
          </a:bodyPr>
          <a:lstStyle>
            <a:lvl1pPr algn="l">
              <a:defRPr sz="4000" b="1" cap="all" baseline="0">
                <a:solidFill>
                  <a:srgbClr val="006A96"/>
                </a:solidFill>
              </a:defRPr>
            </a:lvl1pPr>
          </a:lstStyle>
          <a:p>
            <a:r>
              <a:rPr lang="en-US"/>
              <a:t>Click to Add section Title</a:t>
            </a:r>
          </a:p>
        </p:txBody>
      </p:sp>
      <p:sp>
        <p:nvSpPr>
          <p:cNvPr id="11" name="Subtitle 2"/>
          <p:cNvSpPr>
            <a:spLocks noGrp="1"/>
          </p:cNvSpPr>
          <p:nvPr>
            <p:ph type="subTitle" idx="1" hasCustomPrompt="1"/>
          </p:nvPr>
        </p:nvSpPr>
        <p:spPr>
          <a:xfrm>
            <a:off x="613530" y="3461118"/>
            <a:ext cx="10906591" cy="753881"/>
          </a:xfrm>
        </p:spPr>
        <p:txBody>
          <a:bodyPr lIns="0" tIns="0" rIns="0" bIns="0">
            <a:normAutofit/>
          </a:bodyPr>
          <a:lstStyle>
            <a:lvl1pPr marL="0" indent="0" algn="l">
              <a:buNone/>
              <a:defRPr sz="2100">
                <a:solidFill>
                  <a:schemeClr val="tx1">
                    <a:lumMod val="60000"/>
                    <a:lumOff val="40000"/>
                  </a:schemeClr>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D0A8BD7E-3FB1-46E0-88A2-F69CF9BE5AD3}" type="slidenum">
              <a:rPr lang="en-US" smtClean="0">
                <a:solidFill>
                  <a:srgbClr val="464749"/>
                </a:solidFill>
              </a:rPr>
              <a:pPr/>
              <a:t>‹#›</a:t>
            </a:fld>
            <a:endParaRPr lang="en-US">
              <a:solidFill>
                <a:srgbClr val="464749"/>
              </a:solidFill>
            </a:endParaRPr>
          </a:p>
        </p:txBody>
      </p:sp>
    </p:spTree>
    <p:extLst>
      <p:ext uri="{BB962C8B-B14F-4D97-AF65-F5344CB8AC3E}">
        <p14:creationId xmlns:p14="http://schemas.microsoft.com/office/powerpoint/2010/main" val="144577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7" y="3"/>
            <a:ext cx="6094444" cy="6856100"/>
          </a:xfrm>
          <a:blipFill dpi="0" rotWithShape="1">
            <a:blip r:embed="rId3"/>
            <a:srcRect/>
            <a:stretch>
              <a:fillRect/>
            </a:stretch>
          </a:blipFill>
        </p:spPr>
        <p:txBody>
          <a:bodyPr tIns="451787" anchor="ctr" anchorCtr="0">
            <a:noAutofit/>
          </a:bodyPr>
          <a:lstStyle>
            <a:lvl1pPr marL="0" indent="0" algn="ctr">
              <a:buNone/>
              <a:defRPr sz="1300" b="1" cap="none" baseline="0">
                <a:gradFill>
                  <a:gsLst>
                    <a:gs pos="0">
                      <a:srgbClr val="FFFFFF"/>
                    </a:gs>
                    <a:gs pos="27000">
                      <a:srgbClr val="FFFFFF"/>
                    </a:gs>
                  </a:gsLst>
                  <a:lin ang="5400000" scaled="0"/>
                </a:gradFill>
                <a:latin typeface="Arial"/>
              </a:defRPr>
            </a:lvl1pPr>
          </a:lstStyle>
          <a:p>
            <a:r>
              <a:rPr lang="en-US"/>
              <a:t>Drag picture to placeholder or click icon to add</a:t>
            </a:r>
          </a:p>
        </p:txBody>
      </p:sp>
      <p:sp>
        <p:nvSpPr>
          <p:cNvPr id="7" name="Title 1"/>
          <p:cNvSpPr>
            <a:spLocks noGrp="1"/>
          </p:cNvSpPr>
          <p:nvPr>
            <p:ph type="ctrTitle" hasCustomPrompt="1"/>
          </p:nvPr>
        </p:nvSpPr>
        <p:spPr>
          <a:xfrm>
            <a:off x="6539352" y="1844887"/>
            <a:ext cx="5260385" cy="1470025"/>
          </a:xfrm>
        </p:spPr>
        <p:txBody>
          <a:bodyPr lIns="0" tIns="0" rIns="0" bIns="0" anchor="b" anchorCtr="0">
            <a:normAutofit/>
          </a:bodyPr>
          <a:lstStyle>
            <a:lvl1pPr algn="l">
              <a:defRPr sz="3600" b="1" baseline="0">
                <a:solidFill>
                  <a:srgbClr val="006A96"/>
                </a:solidFill>
              </a:defRPr>
            </a:lvl1pPr>
          </a:lstStyle>
          <a:p>
            <a:r>
              <a:rPr lang="en-US"/>
              <a:t>Click to Add Section Title</a:t>
            </a:r>
          </a:p>
        </p:txBody>
      </p:sp>
      <p:sp>
        <p:nvSpPr>
          <p:cNvPr id="9" name="Subtitle 2"/>
          <p:cNvSpPr>
            <a:spLocks noGrp="1"/>
          </p:cNvSpPr>
          <p:nvPr>
            <p:ph type="subTitle" idx="1" hasCustomPrompt="1"/>
          </p:nvPr>
        </p:nvSpPr>
        <p:spPr>
          <a:xfrm>
            <a:off x="6539352" y="3461118"/>
            <a:ext cx="5260385" cy="753881"/>
          </a:xfrm>
        </p:spPr>
        <p:txBody>
          <a:bodyPr lIns="0" tIns="0" rIns="0" bIns="0">
            <a:normAutofit/>
          </a:bodyPr>
          <a:lstStyle>
            <a:lvl1pPr marL="0" indent="0" algn="l">
              <a:buNone/>
              <a:defRPr sz="2100" baseline="0">
                <a:solidFill>
                  <a:srgbClr val="8F9093"/>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1"/>
          </p:nvPr>
        </p:nvSpPr>
        <p:spPr>
          <a:xfrm>
            <a:off x="6539344" y="6293030"/>
            <a:ext cx="2743200" cy="365125"/>
          </a:xfrm>
        </p:spPr>
        <p:txBody>
          <a:bodyPr/>
          <a:lstStyle>
            <a:lvl1pPr>
              <a:defRPr>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300707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blue_Closing-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30619" y="3530283"/>
            <a:ext cx="7510987" cy="1752931"/>
          </a:xfrm>
          <a:prstGeom prst="rect">
            <a:avLst/>
          </a:prstGeom>
        </p:spPr>
        <p:txBody>
          <a:bodyPr lIns="0">
            <a:normAutofit/>
          </a:bodyPr>
          <a:lstStyle>
            <a:lvl1pPr marL="0" indent="0">
              <a:lnSpc>
                <a:spcPct val="50000"/>
              </a:lnSpc>
              <a:spcBef>
                <a:spcPts val="495"/>
              </a:spcBef>
              <a:buFontTx/>
              <a:buNone/>
              <a:defRPr sz="2400" baseline="0">
                <a:solidFill>
                  <a:schemeClr val="bg1"/>
                </a:solidFill>
                <a:latin typeface="Calibri"/>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add contact information</a:t>
            </a:r>
          </a:p>
        </p:txBody>
      </p:sp>
    </p:spTree>
    <p:extLst>
      <p:ext uri="{BB962C8B-B14F-4D97-AF65-F5344CB8AC3E}">
        <p14:creationId xmlns:p14="http://schemas.microsoft.com/office/powerpoint/2010/main" val="433174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I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13530" y="1844887"/>
            <a:ext cx="10906591" cy="1470025"/>
          </a:xfrm>
        </p:spPr>
        <p:txBody>
          <a:bodyPr lIns="0" tIns="0" rIns="0" bIns="0" anchor="b" anchorCtr="0">
            <a:normAutofit/>
          </a:bodyPr>
          <a:lstStyle>
            <a:lvl1pPr algn="l">
              <a:defRPr sz="4000" b="1" cap="all" baseline="0">
                <a:solidFill>
                  <a:srgbClr val="006A96"/>
                </a:solidFill>
              </a:defRPr>
            </a:lvl1pPr>
          </a:lstStyle>
          <a:p>
            <a:r>
              <a:rPr lang="en-US"/>
              <a:t>Click to Add section Title</a:t>
            </a:r>
          </a:p>
        </p:txBody>
      </p:sp>
      <p:sp>
        <p:nvSpPr>
          <p:cNvPr id="11" name="Subtitle 2"/>
          <p:cNvSpPr>
            <a:spLocks noGrp="1"/>
          </p:cNvSpPr>
          <p:nvPr>
            <p:ph type="subTitle" idx="1" hasCustomPrompt="1"/>
          </p:nvPr>
        </p:nvSpPr>
        <p:spPr>
          <a:xfrm>
            <a:off x="613530" y="3461118"/>
            <a:ext cx="10906591" cy="753881"/>
          </a:xfrm>
        </p:spPr>
        <p:txBody>
          <a:bodyPr lIns="0" tIns="0" rIns="0" bIns="0">
            <a:normAutofit/>
          </a:bodyPr>
          <a:lstStyle>
            <a:lvl1pPr marL="0" indent="0" algn="l">
              <a:buNone/>
              <a:defRPr sz="2100">
                <a:solidFill>
                  <a:schemeClr val="tx1">
                    <a:lumMod val="60000"/>
                    <a:lumOff val="40000"/>
                  </a:schemeClr>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D0A8BD7E-3FB1-46E0-88A2-F69CF9BE5AD3}" type="slidenum">
              <a:rPr lang="en-US" smtClean="0">
                <a:solidFill>
                  <a:srgbClr val="464749"/>
                </a:solidFill>
              </a:rPr>
              <a:pPr/>
              <a:t>‹#›</a:t>
            </a:fld>
            <a:endParaRPr lang="en-US">
              <a:solidFill>
                <a:srgbClr val="464749"/>
              </a:solidFill>
            </a:endParaRPr>
          </a:p>
        </p:txBody>
      </p:sp>
    </p:spTree>
    <p:extLst>
      <p:ext uri="{BB962C8B-B14F-4D97-AF65-F5344CB8AC3E}">
        <p14:creationId xmlns:p14="http://schemas.microsoft.com/office/powerpoint/2010/main" val="125961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C5180-E54D-4744-9E33-00DCAF70D92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84804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7" y="3"/>
            <a:ext cx="6094444" cy="6856100"/>
          </a:xfrm>
          <a:blipFill dpi="0" rotWithShape="1">
            <a:blip r:embed="rId3"/>
            <a:srcRect/>
            <a:stretch>
              <a:fillRect/>
            </a:stretch>
          </a:blipFill>
        </p:spPr>
        <p:txBody>
          <a:bodyPr tIns="451787" anchor="ctr" anchorCtr="0">
            <a:noAutofit/>
          </a:bodyPr>
          <a:lstStyle>
            <a:lvl1pPr marL="0" indent="0" algn="ctr">
              <a:buNone/>
              <a:defRPr sz="1300" b="1" cap="none" baseline="0">
                <a:gradFill>
                  <a:gsLst>
                    <a:gs pos="0">
                      <a:srgbClr val="FFFFFF"/>
                    </a:gs>
                    <a:gs pos="27000">
                      <a:srgbClr val="FFFFFF"/>
                    </a:gs>
                  </a:gsLst>
                  <a:lin ang="5400000" scaled="0"/>
                </a:gradFill>
                <a:latin typeface="Arial"/>
              </a:defRPr>
            </a:lvl1pPr>
          </a:lstStyle>
          <a:p>
            <a:r>
              <a:rPr lang="en-US"/>
              <a:t>Drag picture to placeholder or click icon to add</a:t>
            </a:r>
          </a:p>
        </p:txBody>
      </p:sp>
      <p:sp>
        <p:nvSpPr>
          <p:cNvPr id="7" name="Title 1"/>
          <p:cNvSpPr>
            <a:spLocks noGrp="1"/>
          </p:cNvSpPr>
          <p:nvPr>
            <p:ph type="ctrTitle" hasCustomPrompt="1"/>
          </p:nvPr>
        </p:nvSpPr>
        <p:spPr>
          <a:xfrm>
            <a:off x="6539352" y="1844887"/>
            <a:ext cx="5260385" cy="1470025"/>
          </a:xfrm>
        </p:spPr>
        <p:txBody>
          <a:bodyPr lIns="0" tIns="0" rIns="0" bIns="0" anchor="b" anchorCtr="0">
            <a:normAutofit/>
          </a:bodyPr>
          <a:lstStyle>
            <a:lvl1pPr algn="l">
              <a:defRPr sz="3600" b="1" baseline="0">
                <a:solidFill>
                  <a:srgbClr val="006A96"/>
                </a:solidFill>
              </a:defRPr>
            </a:lvl1pPr>
          </a:lstStyle>
          <a:p>
            <a:r>
              <a:rPr lang="en-US"/>
              <a:t>Click to Add Section Title</a:t>
            </a:r>
          </a:p>
        </p:txBody>
      </p:sp>
      <p:sp>
        <p:nvSpPr>
          <p:cNvPr id="9" name="Subtitle 2"/>
          <p:cNvSpPr>
            <a:spLocks noGrp="1"/>
          </p:cNvSpPr>
          <p:nvPr>
            <p:ph type="subTitle" idx="1" hasCustomPrompt="1"/>
          </p:nvPr>
        </p:nvSpPr>
        <p:spPr>
          <a:xfrm>
            <a:off x="6539352" y="3461118"/>
            <a:ext cx="5260385" cy="753881"/>
          </a:xfrm>
        </p:spPr>
        <p:txBody>
          <a:bodyPr lIns="0" tIns="0" rIns="0" bIns="0">
            <a:normAutofit/>
          </a:bodyPr>
          <a:lstStyle>
            <a:lvl1pPr marL="0" indent="0" algn="l">
              <a:buNone/>
              <a:defRPr sz="2100" baseline="0">
                <a:solidFill>
                  <a:srgbClr val="8F9093"/>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1"/>
          </p:nvPr>
        </p:nvSpPr>
        <p:spPr>
          <a:xfrm>
            <a:off x="6539344" y="6293030"/>
            <a:ext cx="2743200" cy="365125"/>
          </a:xfrm>
        </p:spPr>
        <p:txBody>
          <a:bodyPr/>
          <a:lstStyle>
            <a:lvl1pPr>
              <a:defRPr>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3919183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blue_Closing-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30619" y="3530283"/>
            <a:ext cx="7510987" cy="1752931"/>
          </a:xfrm>
          <a:prstGeom prst="rect">
            <a:avLst/>
          </a:prstGeom>
        </p:spPr>
        <p:txBody>
          <a:bodyPr lIns="0">
            <a:normAutofit/>
          </a:bodyPr>
          <a:lstStyle>
            <a:lvl1pPr marL="0" indent="0">
              <a:lnSpc>
                <a:spcPct val="50000"/>
              </a:lnSpc>
              <a:spcBef>
                <a:spcPts val="495"/>
              </a:spcBef>
              <a:buFontTx/>
              <a:buNone/>
              <a:defRPr sz="2400" baseline="0">
                <a:solidFill>
                  <a:schemeClr val="bg1"/>
                </a:solidFill>
                <a:latin typeface="Calibri"/>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add contact information</a:t>
            </a:r>
          </a:p>
        </p:txBody>
      </p:sp>
    </p:spTree>
    <p:extLst>
      <p:ext uri="{BB962C8B-B14F-4D97-AF65-F5344CB8AC3E}">
        <p14:creationId xmlns:p14="http://schemas.microsoft.com/office/powerpoint/2010/main" val="2838901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2047075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496" y="333632"/>
            <a:ext cx="11296135" cy="753763"/>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467496" y="1687068"/>
            <a:ext cx="11308491" cy="447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
        <p:nvSpPr>
          <p:cNvPr id="14"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a:t>Click to edit Master Subhead style</a:t>
            </a:r>
          </a:p>
        </p:txBody>
      </p:sp>
    </p:spTree>
    <p:extLst>
      <p:ext uri="{BB962C8B-B14F-4D97-AF65-F5344CB8AC3E}">
        <p14:creationId xmlns:p14="http://schemas.microsoft.com/office/powerpoint/2010/main" val="3206209846"/>
      </p:ext>
    </p:extLst>
  </p:cSld>
  <p:clrMapOvr>
    <a:masterClrMapping/>
  </p:clrMapOvr>
  <p:extLst mod="1">
    <p:ext uri="{DCECCB84-F9BA-43D5-87BE-67443E8EF086}">
      <p15:sldGuideLst xmlns:p15="http://schemas.microsoft.com/office/powerpoint/2012/main">
        <p15:guide id="1" orient="horz" pos="40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e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6" y="333632"/>
            <a:ext cx="11296135" cy="753763"/>
          </a:xfrm>
        </p:spPr>
        <p:txBody>
          <a:bodyPr anchor="t" anchorCtr="0"/>
          <a:lstStyle/>
          <a:p>
            <a:r>
              <a:rPr lang="en-US"/>
              <a:t>Click to edit Master title style</a:t>
            </a:r>
            <a:endParaRPr lang="en-US" dirty="0"/>
          </a:p>
        </p:txBody>
      </p:sp>
      <p:sp>
        <p:nvSpPr>
          <p:cNvPr id="5" name="Content Placeholder 2"/>
          <p:cNvSpPr>
            <a:spLocks noGrp="1"/>
          </p:cNvSpPr>
          <p:nvPr>
            <p:ph idx="1"/>
          </p:nvPr>
        </p:nvSpPr>
        <p:spPr>
          <a:xfrm>
            <a:off x="467496" y="1687068"/>
            <a:ext cx="11308491" cy="44759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a:t>Click to edit Master Subhead style</a:t>
            </a:r>
          </a:p>
        </p:txBody>
      </p:sp>
      <p:sp>
        <p:nvSpPr>
          <p:cNvPr id="8" name="Slide Number Placeholder 5"/>
          <p:cNvSpPr>
            <a:spLocks noGrp="1"/>
          </p:cNvSpPr>
          <p:nvPr>
            <p:ph type="sldNum" sz="quarter" idx="12"/>
          </p:nvPr>
        </p:nvSpPr>
        <p:spPr>
          <a:xfrm>
            <a:off x="9106278" y="6556075"/>
            <a:ext cx="2743200" cy="365125"/>
          </a:xfrm>
        </p:spPr>
        <p:txBody>
          <a:bodyPr/>
          <a:lstStyle>
            <a:lvl1pPr>
              <a:defRPr sz="1100">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
        <p:nvSpPr>
          <p:cNvPr id="6" name="TextBox 5"/>
          <p:cNvSpPr txBox="1"/>
          <p:nvPr userDrawn="1"/>
        </p:nvSpPr>
        <p:spPr>
          <a:xfrm>
            <a:off x="307427" y="6559615"/>
            <a:ext cx="2278118" cy="307777"/>
          </a:xfrm>
          <a:prstGeom prst="rect">
            <a:avLst/>
          </a:prstGeom>
          <a:noFill/>
        </p:spPr>
        <p:txBody>
          <a:bodyPr wrap="square" rtlCol="0">
            <a:spAutoFit/>
          </a:bodyPr>
          <a:lstStyle/>
          <a:p>
            <a:r>
              <a:rPr lang="en-US" sz="1400" dirty="0">
                <a:solidFill>
                  <a:srgbClr val="05BFD5"/>
                </a:solidFill>
              </a:rPr>
              <a:t>Drafted 5.22.2018 KC_BH</a:t>
            </a:r>
          </a:p>
        </p:txBody>
      </p:sp>
    </p:spTree>
    <p:extLst>
      <p:ext uri="{BB962C8B-B14F-4D97-AF65-F5344CB8AC3E}">
        <p14:creationId xmlns:p14="http://schemas.microsoft.com/office/powerpoint/2010/main" val="2754839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uble Content -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71500" y="1485899"/>
            <a:ext cx="5181600" cy="4568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1485899"/>
            <a:ext cx="5181600" cy="4568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1567808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uble Content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7" y="0"/>
            <a:ext cx="11308492"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571500" y="1485899"/>
            <a:ext cx="5181600" cy="4568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400800" y="1485899"/>
            <a:ext cx="5181600" cy="4568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1619948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560776" y="4154408"/>
            <a:ext cx="11253272" cy="1953784"/>
          </a:xfrm>
        </p:spPr>
        <p:txBody>
          <a:bodyPr lIns="0" tIns="0" rIns="0" bIns="0" anchor="t" anchorCtr="0">
            <a:noAutofit/>
          </a:bodyPr>
          <a:lstStyle>
            <a:lvl1pPr marL="0" indent="0" algn="l">
              <a:lnSpc>
                <a:spcPct val="100000"/>
              </a:lnSpc>
              <a:spcBef>
                <a:spcPts val="0"/>
              </a:spcBef>
              <a:buNone/>
              <a:defRPr sz="32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dirty="0"/>
              <a:t>Click to edit contact information </a:t>
            </a:r>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
        <p:nvSpPr>
          <p:cNvPr id="3" name="TextBox 2"/>
          <p:cNvSpPr txBox="1"/>
          <p:nvPr userDrawn="1"/>
        </p:nvSpPr>
        <p:spPr>
          <a:xfrm>
            <a:off x="9875520" y="2834640"/>
            <a:ext cx="2003434" cy="523220"/>
          </a:xfrm>
          <a:prstGeom prst="rect">
            <a:avLst/>
          </a:prstGeom>
          <a:noFill/>
        </p:spPr>
        <p:txBody>
          <a:bodyPr wrap="none" rtlCol="0">
            <a:spAutoFit/>
          </a:bodyPr>
          <a:lstStyle/>
          <a:p>
            <a:r>
              <a:rPr lang="en-US" sz="2800" dirty="0" err="1">
                <a:solidFill>
                  <a:srgbClr val="585958"/>
                </a:solidFill>
              </a:rPr>
              <a:t>esr.ucsd.edu</a:t>
            </a:r>
            <a:endParaRPr lang="en-US" sz="2800" dirty="0">
              <a:solidFill>
                <a:srgbClr val="585958"/>
              </a:solidFill>
            </a:endParaRPr>
          </a:p>
        </p:txBody>
      </p:sp>
    </p:spTree>
    <p:extLst>
      <p:ext uri="{BB962C8B-B14F-4D97-AF65-F5344CB8AC3E}">
        <p14:creationId xmlns:p14="http://schemas.microsoft.com/office/powerpoint/2010/main" val="3479201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Presentation Titl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60775" y="2894525"/>
            <a:ext cx="11431019" cy="1995456"/>
          </a:xfrm>
        </p:spPr>
        <p:txBody>
          <a:bodyPr lIns="0" tIns="0" rIns="0" bIns="0" anchor="b" anchorCtr="0">
            <a:noAutofit/>
          </a:bodyPr>
          <a:lstStyle>
            <a:lvl1pPr algn="l">
              <a:lnSpc>
                <a:spcPct val="100000"/>
              </a:lnSpc>
              <a:defRPr sz="6000" b="0" cap="none" baseline="0">
                <a:solidFill>
                  <a:schemeClr val="accent1"/>
                </a:solidFill>
                <a:latin typeface="calibri" charset="0"/>
              </a:defRPr>
            </a:lvl1pPr>
          </a:lstStyle>
          <a:p>
            <a:r>
              <a:rPr lang="en-US" dirty="0" smtClean="0"/>
              <a:t>Click To Add Title</a:t>
            </a:r>
            <a:endParaRPr lang="en-US" dirty="0"/>
          </a:p>
        </p:txBody>
      </p:sp>
      <p:sp>
        <p:nvSpPr>
          <p:cNvPr id="9" name="Subtitle 2"/>
          <p:cNvSpPr>
            <a:spLocks noGrp="1"/>
          </p:cNvSpPr>
          <p:nvPr>
            <p:ph type="subTitle" idx="1"/>
          </p:nvPr>
        </p:nvSpPr>
        <p:spPr>
          <a:xfrm>
            <a:off x="560776" y="4904216"/>
            <a:ext cx="11431019" cy="1953784"/>
          </a:xfrm>
        </p:spPr>
        <p:txBody>
          <a:bodyPr lIns="0" tIns="0" rIns="0" bIns="0" anchor="t" anchorCtr="0">
            <a:noAutofit/>
          </a:bodyPr>
          <a:lstStyle>
            <a:lvl1pPr marL="0" indent="0" algn="l">
              <a:lnSpc>
                <a:spcPct val="100000"/>
              </a:lnSpc>
              <a:spcBef>
                <a:spcPts val="0"/>
              </a:spcBef>
              <a:buNone/>
              <a:defRPr sz="24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39628025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7283428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C5180-E54D-4744-9E33-00DCAF70D92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3217183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ag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496" y="333632"/>
            <a:ext cx="11296135" cy="753763"/>
          </a:xfrm>
        </p:spPr>
        <p:txBody>
          <a:bodyPr anchor="t" anchorCtr="0"/>
          <a:lstStyle/>
          <a:p>
            <a:r>
              <a:rPr lang="en-US" smtClean="0"/>
              <a:t>Click to edit Master title style</a:t>
            </a:r>
            <a:endParaRPr lang="en-US" dirty="0"/>
          </a:p>
        </p:txBody>
      </p:sp>
      <p:sp>
        <p:nvSpPr>
          <p:cNvPr id="3" name="Content Placeholder 2"/>
          <p:cNvSpPr>
            <a:spLocks noGrp="1"/>
          </p:cNvSpPr>
          <p:nvPr>
            <p:ph idx="1"/>
          </p:nvPr>
        </p:nvSpPr>
        <p:spPr>
          <a:xfrm>
            <a:off x="467496" y="1687068"/>
            <a:ext cx="11308491" cy="447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
        <p:nvSpPr>
          <p:cNvPr id="14"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smtClean="0"/>
              <a:t>Click to edit Master Subhead style</a:t>
            </a:r>
            <a:endParaRPr lang="en-US" dirty="0"/>
          </a:p>
        </p:txBody>
      </p:sp>
    </p:spTree>
    <p:extLst>
      <p:ext uri="{BB962C8B-B14F-4D97-AF65-F5344CB8AC3E}">
        <p14:creationId xmlns:p14="http://schemas.microsoft.com/office/powerpoint/2010/main" val="6434983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age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6" y="333632"/>
            <a:ext cx="11296135" cy="753763"/>
          </a:xfrm>
        </p:spPr>
        <p:txBody>
          <a:bodyPr anchor="t" anchorCtr="0"/>
          <a:lstStyle/>
          <a:p>
            <a:r>
              <a:rPr lang="en-US" smtClean="0"/>
              <a:t>Click to edit Master title style</a:t>
            </a:r>
            <a:endParaRPr lang="en-US" dirty="0"/>
          </a:p>
        </p:txBody>
      </p:sp>
      <p:sp>
        <p:nvSpPr>
          <p:cNvPr id="5" name="Content Placeholder 2"/>
          <p:cNvSpPr>
            <a:spLocks noGrp="1"/>
          </p:cNvSpPr>
          <p:nvPr>
            <p:ph idx="1"/>
          </p:nvPr>
        </p:nvSpPr>
        <p:spPr>
          <a:xfrm>
            <a:off x="467496" y="1687068"/>
            <a:ext cx="11308491" cy="447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smtClean="0"/>
              <a:t>Click to edit Master Subhead style</a:t>
            </a:r>
            <a:endParaRPr lang="en-US" dirty="0"/>
          </a:p>
        </p:txBody>
      </p:sp>
      <p:sp>
        <p:nvSpPr>
          <p:cNvPr id="8"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2895055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uble Content -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715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008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348270737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ouble Content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7" y="0"/>
            <a:ext cx="11308492" cy="1325563"/>
          </a:xfrm>
        </p:spPr>
        <p:txBody>
          <a:bodyPr/>
          <a:lstStyle/>
          <a:p>
            <a:r>
              <a:rPr lang="en-US" smtClean="0"/>
              <a:t>Click to edit Master title style</a:t>
            </a:r>
            <a:endParaRPr lang="en-US" dirty="0"/>
          </a:p>
        </p:txBody>
      </p:sp>
      <p:sp>
        <p:nvSpPr>
          <p:cNvPr id="5" name="Content Placeholder 2"/>
          <p:cNvSpPr>
            <a:spLocks noGrp="1"/>
          </p:cNvSpPr>
          <p:nvPr>
            <p:ph sz="half" idx="1"/>
          </p:nvPr>
        </p:nvSpPr>
        <p:spPr>
          <a:xfrm>
            <a:off x="5715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64008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82029501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560776" y="4154408"/>
            <a:ext cx="11253272" cy="1953784"/>
          </a:xfrm>
        </p:spPr>
        <p:txBody>
          <a:bodyPr lIns="0" tIns="0" rIns="0" bIns="0" anchor="t" anchorCtr="0">
            <a:noAutofit/>
          </a:bodyPr>
          <a:lstStyle>
            <a:lvl1pPr marL="0" indent="0" algn="l">
              <a:lnSpc>
                <a:spcPct val="100000"/>
              </a:lnSpc>
              <a:spcBef>
                <a:spcPts val="0"/>
              </a:spcBef>
              <a:buNone/>
              <a:defRPr sz="32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dirty="0" smtClean="0"/>
              <a:t>Click to edit contact information </a:t>
            </a:r>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
        <p:nvSpPr>
          <p:cNvPr id="3" name="TextBox 2"/>
          <p:cNvSpPr txBox="1"/>
          <p:nvPr/>
        </p:nvSpPr>
        <p:spPr>
          <a:xfrm>
            <a:off x="9875520" y="2834640"/>
            <a:ext cx="2003434" cy="523220"/>
          </a:xfrm>
          <a:prstGeom prst="rect">
            <a:avLst/>
          </a:prstGeom>
          <a:noFill/>
        </p:spPr>
        <p:txBody>
          <a:bodyPr wrap="none" rtlCol="0">
            <a:spAutoFit/>
          </a:bodyPr>
          <a:lstStyle/>
          <a:p>
            <a:r>
              <a:rPr lang="en-US" sz="2800" dirty="0" err="1">
                <a:solidFill>
                  <a:srgbClr val="585958"/>
                </a:solidFill>
              </a:rPr>
              <a:t>esr.ucsd.edu</a:t>
            </a:r>
            <a:endParaRPr lang="en-US" sz="2800" dirty="0">
              <a:solidFill>
                <a:srgbClr val="585958"/>
              </a:solidFill>
            </a:endParaRPr>
          </a:p>
        </p:txBody>
      </p:sp>
    </p:spTree>
    <p:extLst>
      <p:ext uri="{BB962C8B-B14F-4D97-AF65-F5344CB8AC3E}">
        <p14:creationId xmlns:p14="http://schemas.microsoft.com/office/powerpoint/2010/main" val="14474231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28"/>
            <a:ext cx="2329074" cy="365125"/>
          </a:xfrm>
          <a:prstGeom prst="rect">
            <a:avLst/>
          </a:prstGeom>
        </p:spPr>
        <p:txBody>
          <a:bodyPr/>
          <a:lstStyle/>
          <a:p>
            <a:fld id="{FE58DA5F-AF59-4FE7-886B-84F6F7D36B11}" type="datetimeFigureOut">
              <a:rPr lang="en-US">
                <a:solidFill>
                  <a:srgbClr val="05BFD5"/>
                </a:solidFill>
              </a:rPr>
              <a:pPr/>
              <a:t>1/28/2019</a:t>
            </a:fld>
            <a:endParaRPr lang="en-US">
              <a:solidFill>
                <a:srgbClr val="05BFD5"/>
              </a:solidFill>
            </a:endParaRPr>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US">
              <a:solidFill>
                <a:srgbClr val="05BFD5"/>
              </a:solidFill>
            </a:endParaRPr>
          </a:p>
        </p:txBody>
      </p:sp>
      <p:sp>
        <p:nvSpPr>
          <p:cNvPr id="4" name="Slide Number Placeholder 3"/>
          <p:cNvSpPr>
            <a:spLocks noGrp="1"/>
          </p:cNvSpPr>
          <p:nvPr>
            <p:ph type="sldNum" sz="quarter" idx="12"/>
          </p:nvPr>
        </p:nvSpPr>
        <p:spPr/>
        <p:txBody>
          <a:bodyPr/>
          <a:lstStyle/>
          <a:p>
            <a:fld id="{023F3E25-BEF7-48CC-AF47-833574497E86}" type="slidenum">
              <a:rPr lang="en-US" smtClean="0">
                <a:solidFill>
                  <a:srgbClr val="585958"/>
                </a:solidFill>
              </a:rPr>
              <a:pPr/>
              <a:t>‹#›</a:t>
            </a:fld>
            <a:endParaRPr lang="en-US">
              <a:solidFill>
                <a:srgbClr val="585958"/>
              </a:solidFill>
            </a:endParaRPr>
          </a:p>
        </p:txBody>
      </p:sp>
    </p:spTree>
    <p:extLst>
      <p:ext uri="{BB962C8B-B14F-4D97-AF65-F5344CB8AC3E}">
        <p14:creationId xmlns:p14="http://schemas.microsoft.com/office/powerpoint/2010/main" val="3713983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lide-I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13530" y="1844887"/>
            <a:ext cx="10906591" cy="1470025"/>
          </a:xfrm>
        </p:spPr>
        <p:txBody>
          <a:bodyPr lIns="0" tIns="0" rIns="0" bIns="0" anchor="b" anchorCtr="0">
            <a:normAutofit/>
          </a:bodyPr>
          <a:lstStyle>
            <a:lvl1pPr algn="l">
              <a:defRPr sz="4000" b="1" cap="all" baseline="0">
                <a:solidFill>
                  <a:srgbClr val="006A96"/>
                </a:solidFill>
              </a:defRPr>
            </a:lvl1pPr>
          </a:lstStyle>
          <a:p>
            <a:r>
              <a:rPr lang="en-US"/>
              <a:t>Click to Add section Title</a:t>
            </a:r>
          </a:p>
        </p:txBody>
      </p:sp>
      <p:sp>
        <p:nvSpPr>
          <p:cNvPr id="11" name="Subtitle 2"/>
          <p:cNvSpPr>
            <a:spLocks noGrp="1"/>
          </p:cNvSpPr>
          <p:nvPr>
            <p:ph type="subTitle" idx="1" hasCustomPrompt="1"/>
          </p:nvPr>
        </p:nvSpPr>
        <p:spPr>
          <a:xfrm>
            <a:off x="613530" y="3461118"/>
            <a:ext cx="10906591" cy="753881"/>
          </a:xfrm>
        </p:spPr>
        <p:txBody>
          <a:bodyPr lIns="0" tIns="0" rIns="0" bIns="0">
            <a:normAutofit/>
          </a:bodyPr>
          <a:lstStyle>
            <a:lvl1pPr marL="0" indent="0" algn="l">
              <a:buNone/>
              <a:defRPr sz="2100">
                <a:solidFill>
                  <a:schemeClr val="tx1">
                    <a:lumMod val="60000"/>
                    <a:lumOff val="40000"/>
                  </a:schemeClr>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D0A8BD7E-3FB1-46E0-88A2-F69CF9BE5AD3}" type="slidenum">
              <a:rPr lang="en-US" smtClean="0">
                <a:solidFill>
                  <a:srgbClr val="464749"/>
                </a:solidFill>
              </a:rPr>
              <a:pPr/>
              <a:t>‹#›</a:t>
            </a:fld>
            <a:endParaRPr lang="en-US">
              <a:solidFill>
                <a:srgbClr val="464749"/>
              </a:solidFill>
            </a:endParaRPr>
          </a:p>
        </p:txBody>
      </p:sp>
    </p:spTree>
    <p:extLst>
      <p:ext uri="{BB962C8B-B14F-4D97-AF65-F5344CB8AC3E}">
        <p14:creationId xmlns:p14="http://schemas.microsoft.com/office/powerpoint/2010/main" val="3061784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7" y="3"/>
            <a:ext cx="6094444" cy="6856100"/>
          </a:xfrm>
          <a:blipFill dpi="0" rotWithShape="1">
            <a:blip r:embed="rId3"/>
            <a:srcRect/>
            <a:stretch>
              <a:fillRect/>
            </a:stretch>
          </a:blipFill>
        </p:spPr>
        <p:txBody>
          <a:bodyPr tIns="451787" anchor="ctr" anchorCtr="0">
            <a:noAutofit/>
          </a:bodyPr>
          <a:lstStyle>
            <a:lvl1pPr marL="0" indent="0" algn="ctr">
              <a:buNone/>
              <a:defRPr sz="1300" b="1" cap="none" baseline="0">
                <a:gradFill>
                  <a:gsLst>
                    <a:gs pos="0">
                      <a:srgbClr val="FFFFFF"/>
                    </a:gs>
                    <a:gs pos="27000">
                      <a:srgbClr val="FFFFFF"/>
                    </a:gs>
                  </a:gsLst>
                  <a:lin ang="5400000" scaled="0"/>
                </a:gradFill>
                <a:latin typeface="Arial"/>
              </a:defRPr>
            </a:lvl1pPr>
          </a:lstStyle>
          <a:p>
            <a:r>
              <a:rPr lang="en-US"/>
              <a:t>Drag picture to placeholder or click icon to add</a:t>
            </a:r>
          </a:p>
        </p:txBody>
      </p:sp>
      <p:sp>
        <p:nvSpPr>
          <p:cNvPr id="7" name="Title 1"/>
          <p:cNvSpPr>
            <a:spLocks noGrp="1"/>
          </p:cNvSpPr>
          <p:nvPr>
            <p:ph type="ctrTitle" hasCustomPrompt="1"/>
          </p:nvPr>
        </p:nvSpPr>
        <p:spPr>
          <a:xfrm>
            <a:off x="6539352" y="1844887"/>
            <a:ext cx="5260385" cy="1470025"/>
          </a:xfrm>
        </p:spPr>
        <p:txBody>
          <a:bodyPr lIns="0" tIns="0" rIns="0" bIns="0" anchor="b" anchorCtr="0">
            <a:normAutofit/>
          </a:bodyPr>
          <a:lstStyle>
            <a:lvl1pPr algn="l">
              <a:defRPr sz="3600" b="1" baseline="0">
                <a:solidFill>
                  <a:srgbClr val="006A96"/>
                </a:solidFill>
              </a:defRPr>
            </a:lvl1pPr>
          </a:lstStyle>
          <a:p>
            <a:r>
              <a:rPr lang="en-US"/>
              <a:t>Click to Add Section Title</a:t>
            </a:r>
          </a:p>
        </p:txBody>
      </p:sp>
      <p:sp>
        <p:nvSpPr>
          <p:cNvPr id="9" name="Subtitle 2"/>
          <p:cNvSpPr>
            <a:spLocks noGrp="1"/>
          </p:cNvSpPr>
          <p:nvPr>
            <p:ph type="subTitle" idx="1" hasCustomPrompt="1"/>
          </p:nvPr>
        </p:nvSpPr>
        <p:spPr>
          <a:xfrm>
            <a:off x="6539352" y="3461118"/>
            <a:ext cx="5260385" cy="753881"/>
          </a:xfrm>
        </p:spPr>
        <p:txBody>
          <a:bodyPr lIns="0" tIns="0" rIns="0" bIns="0">
            <a:normAutofit/>
          </a:bodyPr>
          <a:lstStyle>
            <a:lvl1pPr marL="0" indent="0" algn="l">
              <a:buNone/>
              <a:defRPr sz="2100" baseline="0">
                <a:solidFill>
                  <a:srgbClr val="8F9093"/>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1"/>
          </p:nvPr>
        </p:nvSpPr>
        <p:spPr>
          <a:xfrm>
            <a:off x="6539344" y="6293030"/>
            <a:ext cx="2743200" cy="365125"/>
          </a:xfrm>
        </p:spPr>
        <p:txBody>
          <a:bodyPr/>
          <a:lstStyle>
            <a:lvl1pPr>
              <a:defRPr>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3194209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blue_Closing-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30619" y="3530283"/>
            <a:ext cx="7510987" cy="1752931"/>
          </a:xfrm>
          <a:prstGeom prst="rect">
            <a:avLst/>
          </a:prstGeom>
        </p:spPr>
        <p:txBody>
          <a:bodyPr lIns="0">
            <a:normAutofit/>
          </a:bodyPr>
          <a:lstStyle>
            <a:lvl1pPr marL="0" indent="0">
              <a:lnSpc>
                <a:spcPct val="50000"/>
              </a:lnSpc>
              <a:spcBef>
                <a:spcPts val="495"/>
              </a:spcBef>
              <a:buFontTx/>
              <a:buNone/>
              <a:defRPr sz="2400" baseline="0">
                <a:solidFill>
                  <a:schemeClr val="bg1"/>
                </a:solidFill>
                <a:latin typeface="Calibri"/>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add contact information</a:t>
            </a:r>
          </a:p>
        </p:txBody>
      </p:sp>
    </p:spTree>
    <p:extLst>
      <p:ext uri="{BB962C8B-B14F-4D97-AF65-F5344CB8AC3E}">
        <p14:creationId xmlns:p14="http://schemas.microsoft.com/office/powerpoint/2010/main" val="2775559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Presentation Titl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60775" y="2894525"/>
            <a:ext cx="11431019" cy="1995456"/>
          </a:xfrm>
        </p:spPr>
        <p:txBody>
          <a:bodyPr lIns="0" tIns="0" rIns="0" bIns="0" anchor="b" anchorCtr="0">
            <a:noAutofit/>
          </a:bodyPr>
          <a:lstStyle>
            <a:lvl1pPr algn="l">
              <a:lnSpc>
                <a:spcPct val="100000"/>
              </a:lnSpc>
              <a:defRPr sz="6000" b="0" cap="none" baseline="0">
                <a:solidFill>
                  <a:schemeClr val="accent1"/>
                </a:solidFill>
                <a:latin typeface="calibri" charset="0"/>
              </a:defRPr>
            </a:lvl1pPr>
          </a:lstStyle>
          <a:p>
            <a:r>
              <a:rPr lang="en-US" dirty="0" smtClean="0"/>
              <a:t>Click To Add Title</a:t>
            </a:r>
            <a:endParaRPr lang="en-US" dirty="0"/>
          </a:p>
        </p:txBody>
      </p:sp>
      <p:sp>
        <p:nvSpPr>
          <p:cNvPr id="9" name="Subtitle 2"/>
          <p:cNvSpPr>
            <a:spLocks noGrp="1"/>
          </p:cNvSpPr>
          <p:nvPr>
            <p:ph type="subTitle" idx="1"/>
          </p:nvPr>
        </p:nvSpPr>
        <p:spPr>
          <a:xfrm>
            <a:off x="560776" y="4904216"/>
            <a:ext cx="11431019" cy="1953784"/>
          </a:xfrm>
        </p:spPr>
        <p:txBody>
          <a:bodyPr lIns="0" tIns="0" rIns="0" bIns="0" anchor="t" anchorCtr="0">
            <a:noAutofit/>
          </a:bodyPr>
          <a:lstStyle>
            <a:lvl1pPr marL="0" indent="0" algn="l">
              <a:lnSpc>
                <a:spcPct val="100000"/>
              </a:lnSpc>
              <a:spcBef>
                <a:spcPts val="0"/>
              </a:spcBef>
              <a:buNone/>
              <a:defRPr sz="24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1788148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C5180-E54D-4744-9E33-00DCAF70D924}"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392391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17003732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Pag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496" y="333632"/>
            <a:ext cx="11296135" cy="753763"/>
          </a:xfrm>
        </p:spPr>
        <p:txBody>
          <a:bodyPr anchor="t" anchorCtr="0"/>
          <a:lstStyle/>
          <a:p>
            <a:r>
              <a:rPr lang="en-US" smtClean="0"/>
              <a:t>Click to edit Master title style</a:t>
            </a:r>
            <a:endParaRPr lang="en-US" dirty="0"/>
          </a:p>
        </p:txBody>
      </p:sp>
      <p:sp>
        <p:nvSpPr>
          <p:cNvPr id="3" name="Content Placeholder 2"/>
          <p:cNvSpPr>
            <a:spLocks noGrp="1"/>
          </p:cNvSpPr>
          <p:nvPr>
            <p:ph idx="1"/>
          </p:nvPr>
        </p:nvSpPr>
        <p:spPr>
          <a:xfrm>
            <a:off x="467496" y="1687068"/>
            <a:ext cx="11308491" cy="447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
        <p:nvSpPr>
          <p:cNvPr id="14"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smtClean="0"/>
              <a:t>Click to edit Master Subhead style</a:t>
            </a:r>
            <a:endParaRPr lang="en-US" dirty="0"/>
          </a:p>
        </p:txBody>
      </p:sp>
    </p:spTree>
    <p:extLst>
      <p:ext uri="{BB962C8B-B14F-4D97-AF65-F5344CB8AC3E}">
        <p14:creationId xmlns:p14="http://schemas.microsoft.com/office/powerpoint/2010/main" val="14763697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Page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6" y="333632"/>
            <a:ext cx="11296135" cy="753763"/>
          </a:xfrm>
        </p:spPr>
        <p:txBody>
          <a:bodyPr anchor="t" anchorCtr="0"/>
          <a:lstStyle/>
          <a:p>
            <a:r>
              <a:rPr lang="en-US" smtClean="0"/>
              <a:t>Click to edit Master title style</a:t>
            </a:r>
            <a:endParaRPr lang="en-US" dirty="0"/>
          </a:p>
        </p:txBody>
      </p:sp>
      <p:sp>
        <p:nvSpPr>
          <p:cNvPr id="5" name="Content Placeholder 2"/>
          <p:cNvSpPr>
            <a:spLocks noGrp="1"/>
          </p:cNvSpPr>
          <p:nvPr>
            <p:ph idx="1"/>
          </p:nvPr>
        </p:nvSpPr>
        <p:spPr>
          <a:xfrm>
            <a:off x="467496" y="1687068"/>
            <a:ext cx="11308491" cy="447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smtClean="0"/>
              <a:t>Click to edit Master Subhead style</a:t>
            </a:r>
            <a:endParaRPr lang="en-US" dirty="0"/>
          </a:p>
        </p:txBody>
      </p:sp>
      <p:sp>
        <p:nvSpPr>
          <p:cNvPr id="8"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291223666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uble Content -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715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008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15260594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ouble Content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7" y="0"/>
            <a:ext cx="11308492" cy="1325563"/>
          </a:xfrm>
        </p:spPr>
        <p:txBody>
          <a:bodyPr/>
          <a:lstStyle/>
          <a:p>
            <a:r>
              <a:rPr lang="en-US" smtClean="0"/>
              <a:t>Click to edit Master title style</a:t>
            </a:r>
            <a:endParaRPr lang="en-US" dirty="0"/>
          </a:p>
        </p:txBody>
      </p:sp>
      <p:sp>
        <p:nvSpPr>
          <p:cNvPr id="5" name="Content Placeholder 2"/>
          <p:cNvSpPr>
            <a:spLocks noGrp="1"/>
          </p:cNvSpPr>
          <p:nvPr>
            <p:ph sz="half" idx="1"/>
          </p:nvPr>
        </p:nvSpPr>
        <p:spPr>
          <a:xfrm>
            <a:off x="5715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64008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39649952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Slid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560776" y="4154408"/>
            <a:ext cx="11253272" cy="1953784"/>
          </a:xfrm>
        </p:spPr>
        <p:txBody>
          <a:bodyPr lIns="0" tIns="0" rIns="0" bIns="0" anchor="t" anchorCtr="0">
            <a:noAutofit/>
          </a:bodyPr>
          <a:lstStyle>
            <a:lvl1pPr marL="0" indent="0" algn="l">
              <a:lnSpc>
                <a:spcPct val="100000"/>
              </a:lnSpc>
              <a:spcBef>
                <a:spcPts val="0"/>
              </a:spcBef>
              <a:buNone/>
              <a:defRPr sz="32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dirty="0" smtClean="0"/>
              <a:t>Click to edit contact information </a:t>
            </a:r>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
        <p:nvSpPr>
          <p:cNvPr id="3" name="TextBox 2"/>
          <p:cNvSpPr txBox="1"/>
          <p:nvPr/>
        </p:nvSpPr>
        <p:spPr>
          <a:xfrm>
            <a:off x="9875520" y="2834640"/>
            <a:ext cx="2003434" cy="523220"/>
          </a:xfrm>
          <a:prstGeom prst="rect">
            <a:avLst/>
          </a:prstGeom>
          <a:noFill/>
        </p:spPr>
        <p:txBody>
          <a:bodyPr wrap="none" rtlCol="0">
            <a:spAutoFit/>
          </a:bodyPr>
          <a:lstStyle/>
          <a:p>
            <a:r>
              <a:rPr lang="en-US" sz="2800" dirty="0" err="1">
                <a:solidFill>
                  <a:srgbClr val="585958"/>
                </a:solidFill>
              </a:rPr>
              <a:t>esr.ucsd.edu</a:t>
            </a:r>
            <a:endParaRPr lang="en-US" sz="2800" dirty="0">
              <a:solidFill>
                <a:srgbClr val="585958"/>
              </a:solidFill>
            </a:endParaRPr>
          </a:p>
        </p:txBody>
      </p:sp>
    </p:spTree>
    <p:extLst>
      <p:ext uri="{BB962C8B-B14F-4D97-AF65-F5344CB8AC3E}">
        <p14:creationId xmlns:p14="http://schemas.microsoft.com/office/powerpoint/2010/main" val="33543212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Content+Photo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6972301" y="1608673"/>
            <a:ext cx="4809067" cy="4028153"/>
          </a:xfrm>
        </p:spPr>
        <p:txBody>
          <a:bodyPr lIns="0" tIns="0" rIns="0" bIns="0"/>
          <a:lstStyle>
            <a:lvl1pPr marL="287319" indent="-287319">
              <a:lnSpc>
                <a:spcPct val="90000"/>
              </a:lnSpc>
              <a:spcBef>
                <a:spcPts val="600"/>
              </a:spcBef>
              <a:spcAft>
                <a:spcPts val="800"/>
              </a:spcAft>
              <a:buClr>
                <a:srgbClr val="0C68AC"/>
              </a:buClr>
              <a:defRPr sz="2100">
                <a:solidFill>
                  <a:srgbClr val="101D3A"/>
                </a:solidFill>
              </a:defRPr>
            </a:lvl1pPr>
            <a:lvl2pPr>
              <a:lnSpc>
                <a:spcPct val="90000"/>
              </a:lnSpc>
              <a:spcBef>
                <a:spcPts val="600"/>
              </a:spcBef>
              <a:spcAft>
                <a:spcPts val="800"/>
              </a:spcAft>
              <a:buClr>
                <a:srgbClr val="0C68AC"/>
              </a:buClr>
              <a:defRPr sz="2100">
                <a:solidFill>
                  <a:srgbClr val="101D3A"/>
                </a:solidFill>
              </a:defRPr>
            </a:lvl2pPr>
            <a:lvl3pPr>
              <a:lnSpc>
                <a:spcPct val="90000"/>
              </a:lnSpc>
              <a:spcBef>
                <a:spcPts val="600"/>
              </a:spcBef>
              <a:spcAft>
                <a:spcPts val="800"/>
              </a:spcAft>
              <a:buClr>
                <a:srgbClr val="0C68AC"/>
              </a:buClr>
              <a:defRPr sz="1800">
                <a:solidFill>
                  <a:srgbClr val="101D3A"/>
                </a:solidFill>
              </a:defRPr>
            </a:lvl3pPr>
            <a:lvl4pPr>
              <a:lnSpc>
                <a:spcPct val="90000"/>
              </a:lnSpc>
              <a:spcBef>
                <a:spcPts val="600"/>
              </a:spcBef>
              <a:spcAft>
                <a:spcPts val="800"/>
              </a:spcAft>
              <a:buClr>
                <a:srgbClr val="0C68AC"/>
              </a:buClr>
              <a:defRPr sz="1500">
                <a:solidFill>
                  <a:srgbClr val="101D3A"/>
                </a:solidFill>
              </a:defRPr>
            </a:lvl4pPr>
            <a:lvl5pPr>
              <a:lnSpc>
                <a:spcPct val="90000"/>
              </a:lnSpc>
              <a:spcBef>
                <a:spcPts val="600"/>
              </a:spcBef>
              <a:spcAft>
                <a:spcPts val="800"/>
              </a:spcAft>
              <a:buClr>
                <a:srgbClr val="0C68AC"/>
              </a:buClr>
              <a:defRPr sz="1500">
                <a:solidFill>
                  <a:srgbClr val="101D3A"/>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4" hasCustomPrompt="1"/>
          </p:nvPr>
        </p:nvSpPr>
        <p:spPr>
          <a:xfrm>
            <a:off x="423333" y="1624471"/>
            <a:ext cx="6267451" cy="4012354"/>
          </a:xfrm>
        </p:spPr>
        <p:txBody>
          <a:bodyPr anchor="ctr" anchorCtr="1"/>
          <a:lstStyle>
            <a:lvl1pPr marL="0" indent="0" algn="ctr">
              <a:buNone/>
              <a:defRPr sz="1400"/>
            </a:lvl1pPr>
            <a:lvl2pPr marL="511786" indent="0">
              <a:buNone/>
              <a:defRPr sz="3100"/>
            </a:lvl2pPr>
            <a:lvl3pPr marL="1023572" indent="0">
              <a:buNone/>
              <a:defRPr sz="2700"/>
            </a:lvl3pPr>
            <a:lvl4pPr marL="1535359" indent="0">
              <a:buNone/>
              <a:defRPr sz="2200"/>
            </a:lvl4pPr>
            <a:lvl5pPr marL="2047145" indent="0">
              <a:buNone/>
              <a:defRPr sz="2200"/>
            </a:lvl5pPr>
            <a:lvl6pPr marL="2558932" indent="0">
              <a:buNone/>
              <a:defRPr sz="2200"/>
            </a:lvl6pPr>
            <a:lvl7pPr marL="3070719" indent="0">
              <a:buNone/>
              <a:defRPr sz="2200"/>
            </a:lvl7pPr>
            <a:lvl8pPr marL="3582505" indent="0">
              <a:buNone/>
              <a:defRPr sz="2200"/>
            </a:lvl8pPr>
            <a:lvl9pPr marL="4094293" indent="0">
              <a:buNone/>
              <a:defRPr sz="2200"/>
            </a:lvl9pPr>
          </a:lstStyle>
          <a:p>
            <a:r>
              <a:rPr lang="en-US" dirty="0"/>
              <a:t>Drag picture to placeholder </a:t>
            </a:r>
            <a:br>
              <a:rPr lang="en-US" dirty="0"/>
            </a:br>
            <a:r>
              <a:rPr lang="en-US" dirty="0"/>
              <a:t>or click icon to add</a:t>
            </a:r>
            <a:br>
              <a:rPr lang="en-US" dirty="0"/>
            </a:br>
            <a:r>
              <a:rPr lang="en-US" dirty="0"/>
              <a:t>(150 DPI PNG file recommended)</a:t>
            </a:r>
          </a:p>
        </p:txBody>
      </p:sp>
      <p:sp>
        <p:nvSpPr>
          <p:cNvPr id="5" name="Slide Number Placeholder 4"/>
          <p:cNvSpPr>
            <a:spLocks noGrp="1"/>
          </p:cNvSpPr>
          <p:nvPr>
            <p:ph type="sldNum" sz="quarter" idx="16"/>
          </p:nvPr>
        </p:nvSpPr>
        <p:spPr/>
        <p:txBody>
          <a:bodyPr/>
          <a:lstStyle/>
          <a:p>
            <a:fld id="{23750D03-48AD-2741-AECD-41D901562598}" type="slidenum">
              <a:rPr lang="en-US" smtClean="0">
                <a:solidFill>
                  <a:srgbClr val="585958"/>
                </a:solidFill>
              </a:rPr>
              <a:pPr/>
              <a:t>‹#›</a:t>
            </a:fld>
            <a:endParaRPr lang="en-US" dirty="0">
              <a:solidFill>
                <a:srgbClr val="585958"/>
              </a:solidFill>
            </a:endParaRPr>
          </a:p>
        </p:txBody>
      </p:sp>
      <p:sp>
        <p:nvSpPr>
          <p:cNvPr id="3" name="Title 2"/>
          <p:cNvSpPr>
            <a:spLocks noGrp="1"/>
          </p:cNvSpPr>
          <p:nvPr>
            <p:ph type="title"/>
          </p:nvPr>
        </p:nvSpPr>
        <p:spPr/>
        <p:txBody>
          <a:bodyPr/>
          <a:lstStyle>
            <a:lvl1pPr>
              <a:defRPr baseline="0">
                <a:solidFill>
                  <a:srgbClr val="006A96"/>
                </a:solidFill>
              </a:defRPr>
            </a:lvl1pPr>
          </a:lstStyle>
          <a:p>
            <a:r>
              <a:rPr lang="en-US" dirty="0"/>
              <a:t>Click to edit Master title style</a:t>
            </a:r>
          </a:p>
        </p:txBody>
      </p:sp>
    </p:spTree>
    <p:extLst>
      <p:ext uri="{BB962C8B-B14F-4D97-AF65-F5344CB8AC3E}">
        <p14:creationId xmlns:p14="http://schemas.microsoft.com/office/powerpoint/2010/main" val="30811548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C5180-E54D-4744-9E33-00DCAF70D924}"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11745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C5180-E54D-4744-9E33-00DCAF70D924}"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176369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C5180-E54D-4744-9E33-00DCAF70D924}"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137371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C5180-E54D-4744-9E33-00DCAF70D924}"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195589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C5180-E54D-4744-9E33-00DCAF70D924}"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8389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C5180-E54D-4744-9E33-00DCAF70D924}"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BE176-9832-4351-8E8A-6DF4D37D77B0}" type="slidenum">
              <a:rPr lang="en-US" smtClean="0"/>
              <a:t>‹#›</a:t>
            </a:fld>
            <a:endParaRPr lang="en-US"/>
          </a:p>
        </p:txBody>
      </p:sp>
    </p:spTree>
    <p:extLst>
      <p:ext uri="{BB962C8B-B14F-4D97-AF65-F5344CB8AC3E}">
        <p14:creationId xmlns:p14="http://schemas.microsoft.com/office/powerpoint/2010/main" val="1061545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623" y="274639"/>
            <a:ext cx="10972800" cy="1143000"/>
          </a:xfrm>
          <a:prstGeom prst="rect">
            <a:avLst/>
          </a:prstGeom>
        </p:spPr>
        <p:txBody>
          <a:bodyPr vert="horz" lIns="91426" tIns="0" rIns="91426" bIns="0" rtlCol="0" anchor="t" anchorCtr="0">
            <a:normAutofit/>
          </a:bodyPr>
          <a:lstStyle/>
          <a:p>
            <a:r>
              <a:rPr lang="en-US"/>
              <a:t>Click to edit Master title style</a:t>
            </a:r>
          </a:p>
        </p:txBody>
      </p:sp>
      <p:sp>
        <p:nvSpPr>
          <p:cNvPr id="3" name="Text Placeholder 2"/>
          <p:cNvSpPr>
            <a:spLocks noGrp="1"/>
          </p:cNvSpPr>
          <p:nvPr>
            <p:ph type="body" idx="1"/>
          </p:nvPr>
        </p:nvSpPr>
        <p:spPr>
          <a:xfrm>
            <a:off x="434623" y="1600203"/>
            <a:ext cx="10972800" cy="4525963"/>
          </a:xfrm>
          <a:prstGeom prst="rect">
            <a:avLst/>
          </a:prstGeom>
        </p:spPr>
        <p:txBody>
          <a:bodyPr vert="horz" lIns="91426" tIns="45714" rIns="91426"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34623" y="6291885"/>
            <a:ext cx="2743200" cy="365125"/>
          </a:xfrm>
          <a:prstGeom prst="rect">
            <a:avLst/>
          </a:prstGeom>
        </p:spPr>
        <p:txBody>
          <a:bodyPr vert="horz" lIns="0" tIns="45719" rIns="91436" bIns="45719" rtlCol="0" anchor="ctr"/>
          <a:lstStyle>
            <a:lvl1pPr algn="l">
              <a:defRPr sz="1000">
                <a:solidFill>
                  <a:srgbClr val="13294B"/>
                </a:solidFill>
              </a:defRPr>
            </a:lvl1pPr>
          </a:lstStyle>
          <a:p>
            <a:pPr defTabSz="457133"/>
            <a:fld id="{D0A8BD7E-3FB1-46E0-88A2-F69CF9BE5AD3}" type="slidenum">
              <a:rPr lang="en-US" smtClean="0"/>
              <a:pPr defTabSz="457133"/>
              <a:t>‹#›</a:t>
            </a:fld>
            <a:endParaRPr lang="en-US"/>
          </a:p>
        </p:txBody>
      </p:sp>
    </p:spTree>
    <p:extLst>
      <p:ext uri="{BB962C8B-B14F-4D97-AF65-F5344CB8AC3E}">
        <p14:creationId xmlns:p14="http://schemas.microsoft.com/office/powerpoint/2010/main" val="1552833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457120" rtl="0" eaLnBrk="1" latinLnBrk="0" hangingPunct="1">
        <a:spcBef>
          <a:spcPct val="0"/>
        </a:spcBef>
        <a:buNone/>
        <a:defRPr sz="3300" b="1" kern="1200" baseline="0">
          <a:solidFill>
            <a:schemeClr val="tx1"/>
          </a:solidFill>
          <a:latin typeface="calibri" charset="0"/>
          <a:ea typeface="+mj-ea"/>
          <a:cs typeface="+mj-cs"/>
        </a:defRPr>
      </a:lvl1pPr>
    </p:titleStyle>
    <p:bodyStyle>
      <a:lvl1pPr marL="342840" indent="-342840" algn="l" defTabSz="457120" rtl="0" eaLnBrk="1" latinLnBrk="0" hangingPunct="1">
        <a:spcBef>
          <a:spcPct val="20000"/>
        </a:spcBef>
        <a:buFont typeface="Arial"/>
        <a:buChar char="•"/>
        <a:defRPr sz="2000" kern="1200" baseline="0">
          <a:solidFill>
            <a:schemeClr val="tx1"/>
          </a:solidFill>
          <a:latin typeface="+mn-lt"/>
          <a:ea typeface="+mn-ea"/>
          <a:cs typeface="+mn-cs"/>
        </a:defRPr>
      </a:lvl1pPr>
      <a:lvl2pPr marL="742823" indent="-285701" algn="l" defTabSz="457120" rtl="0" eaLnBrk="1" latinLnBrk="0" hangingPunct="1">
        <a:spcBef>
          <a:spcPct val="20000"/>
        </a:spcBef>
        <a:buFont typeface="Arial"/>
        <a:buChar char="•"/>
        <a:defRPr sz="2000" kern="1200" baseline="0">
          <a:solidFill>
            <a:schemeClr val="tx1"/>
          </a:solidFill>
          <a:latin typeface="+mn-lt"/>
          <a:ea typeface="+mn-ea"/>
          <a:cs typeface="+mn-cs"/>
        </a:defRPr>
      </a:lvl2pPr>
      <a:lvl3pPr marL="1142804" indent="-228561" algn="l" defTabSz="457120" rtl="0" eaLnBrk="1" latinLnBrk="0" hangingPunct="1">
        <a:spcBef>
          <a:spcPct val="20000"/>
        </a:spcBef>
        <a:buFont typeface="Arial"/>
        <a:buChar char="•"/>
        <a:defRPr sz="2000" kern="1200" baseline="0">
          <a:solidFill>
            <a:schemeClr val="tx1"/>
          </a:solidFill>
          <a:latin typeface="+mn-lt"/>
          <a:ea typeface="+mn-ea"/>
          <a:cs typeface="+mn-cs"/>
        </a:defRPr>
      </a:lvl3pPr>
      <a:lvl4pPr marL="159992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4pPr>
      <a:lvl5pPr marL="205704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623" y="274639"/>
            <a:ext cx="10972800" cy="1143000"/>
          </a:xfrm>
          <a:prstGeom prst="rect">
            <a:avLst/>
          </a:prstGeom>
        </p:spPr>
        <p:txBody>
          <a:bodyPr vert="horz" lIns="91426" tIns="0" rIns="91426" bIns="0" rtlCol="0" anchor="t" anchorCtr="0">
            <a:normAutofit/>
          </a:bodyPr>
          <a:lstStyle/>
          <a:p>
            <a:r>
              <a:rPr lang="en-US"/>
              <a:t>Click to edit Master title style</a:t>
            </a:r>
          </a:p>
        </p:txBody>
      </p:sp>
      <p:sp>
        <p:nvSpPr>
          <p:cNvPr id="3" name="Text Placeholder 2"/>
          <p:cNvSpPr>
            <a:spLocks noGrp="1"/>
          </p:cNvSpPr>
          <p:nvPr>
            <p:ph type="body" idx="1"/>
          </p:nvPr>
        </p:nvSpPr>
        <p:spPr>
          <a:xfrm>
            <a:off x="434623" y="1600203"/>
            <a:ext cx="10972800" cy="4525963"/>
          </a:xfrm>
          <a:prstGeom prst="rect">
            <a:avLst/>
          </a:prstGeom>
        </p:spPr>
        <p:txBody>
          <a:bodyPr vert="horz" lIns="91426" tIns="45714" rIns="91426"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34623" y="6291885"/>
            <a:ext cx="2743200" cy="365125"/>
          </a:xfrm>
          <a:prstGeom prst="rect">
            <a:avLst/>
          </a:prstGeom>
        </p:spPr>
        <p:txBody>
          <a:bodyPr vert="horz" lIns="0" tIns="45719" rIns="91436" bIns="45719" rtlCol="0" anchor="ctr"/>
          <a:lstStyle>
            <a:lvl1pPr algn="l">
              <a:defRPr sz="1000">
                <a:solidFill>
                  <a:srgbClr val="13294B"/>
                </a:solidFill>
              </a:defRPr>
            </a:lvl1pPr>
          </a:lstStyle>
          <a:p>
            <a:pPr defTabSz="457133"/>
            <a:fld id="{D0A8BD7E-3FB1-46E0-88A2-F69CF9BE5AD3}" type="slidenum">
              <a:rPr lang="en-US" smtClean="0"/>
              <a:pPr defTabSz="457133"/>
              <a:t>‹#›</a:t>
            </a:fld>
            <a:endParaRPr lang="en-US"/>
          </a:p>
        </p:txBody>
      </p:sp>
    </p:spTree>
    <p:extLst>
      <p:ext uri="{BB962C8B-B14F-4D97-AF65-F5344CB8AC3E}">
        <p14:creationId xmlns:p14="http://schemas.microsoft.com/office/powerpoint/2010/main" val="28947286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dt="0"/>
  <p:txStyles>
    <p:titleStyle>
      <a:lvl1pPr algn="l" defTabSz="457120" rtl="0" eaLnBrk="1" latinLnBrk="0" hangingPunct="1">
        <a:spcBef>
          <a:spcPct val="0"/>
        </a:spcBef>
        <a:buNone/>
        <a:defRPr sz="3300" b="1" kern="1200" baseline="0">
          <a:solidFill>
            <a:schemeClr val="tx1"/>
          </a:solidFill>
          <a:latin typeface="calibri" charset="0"/>
          <a:ea typeface="+mj-ea"/>
          <a:cs typeface="+mj-cs"/>
        </a:defRPr>
      </a:lvl1pPr>
    </p:titleStyle>
    <p:bodyStyle>
      <a:lvl1pPr marL="342840" indent="-342840" algn="l" defTabSz="457120" rtl="0" eaLnBrk="1" latinLnBrk="0" hangingPunct="1">
        <a:spcBef>
          <a:spcPct val="20000"/>
        </a:spcBef>
        <a:buFont typeface="Arial"/>
        <a:buChar char="•"/>
        <a:defRPr sz="2000" kern="1200" baseline="0">
          <a:solidFill>
            <a:schemeClr val="tx1"/>
          </a:solidFill>
          <a:latin typeface="+mn-lt"/>
          <a:ea typeface="+mn-ea"/>
          <a:cs typeface="+mn-cs"/>
        </a:defRPr>
      </a:lvl1pPr>
      <a:lvl2pPr marL="742823" indent="-285701" algn="l" defTabSz="457120" rtl="0" eaLnBrk="1" latinLnBrk="0" hangingPunct="1">
        <a:spcBef>
          <a:spcPct val="20000"/>
        </a:spcBef>
        <a:buFont typeface="Arial"/>
        <a:buChar char="•"/>
        <a:defRPr sz="2000" kern="1200" baseline="0">
          <a:solidFill>
            <a:schemeClr val="tx1"/>
          </a:solidFill>
          <a:latin typeface="+mn-lt"/>
          <a:ea typeface="+mn-ea"/>
          <a:cs typeface="+mn-cs"/>
        </a:defRPr>
      </a:lvl2pPr>
      <a:lvl3pPr marL="1142804" indent="-228561" algn="l" defTabSz="457120" rtl="0" eaLnBrk="1" latinLnBrk="0" hangingPunct="1">
        <a:spcBef>
          <a:spcPct val="20000"/>
        </a:spcBef>
        <a:buFont typeface="Arial"/>
        <a:buChar char="•"/>
        <a:defRPr sz="2000" kern="1200" baseline="0">
          <a:solidFill>
            <a:schemeClr val="tx1"/>
          </a:solidFill>
          <a:latin typeface="+mn-lt"/>
          <a:ea typeface="+mn-ea"/>
          <a:cs typeface="+mn-cs"/>
        </a:defRPr>
      </a:lvl3pPr>
      <a:lvl4pPr marL="159992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4pPr>
      <a:lvl5pPr marL="205704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623" y="274639"/>
            <a:ext cx="10972800" cy="1143000"/>
          </a:xfrm>
          <a:prstGeom prst="rect">
            <a:avLst/>
          </a:prstGeom>
        </p:spPr>
        <p:txBody>
          <a:bodyPr vert="horz" lIns="91426" tIns="0" rIns="91426" bIns="0" rtlCol="0" anchor="t" anchorCtr="0">
            <a:normAutofit/>
          </a:bodyPr>
          <a:lstStyle/>
          <a:p>
            <a:r>
              <a:rPr lang="en-US"/>
              <a:t>Click to edit Master title style</a:t>
            </a:r>
          </a:p>
        </p:txBody>
      </p:sp>
      <p:sp>
        <p:nvSpPr>
          <p:cNvPr id="3" name="Text Placeholder 2"/>
          <p:cNvSpPr>
            <a:spLocks noGrp="1"/>
          </p:cNvSpPr>
          <p:nvPr>
            <p:ph type="body" idx="1"/>
          </p:nvPr>
        </p:nvSpPr>
        <p:spPr>
          <a:xfrm>
            <a:off x="434623" y="1600203"/>
            <a:ext cx="10972800" cy="4525963"/>
          </a:xfrm>
          <a:prstGeom prst="rect">
            <a:avLst/>
          </a:prstGeom>
        </p:spPr>
        <p:txBody>
          <a:bodyPr vert="horz" lIns="91426" tIns="45714" rIns="91426"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34623" y="6291885"/>
            <a:ext cx="2743200" cy="365125"/>
          </a:xfrm>
          <a:prstGeom prst="rect">
            <a:avLst/>
          </a:prstGeom>
        </p:spPr>
        <p:txBody>
          <a:bodyPr vert="horz" lIns="0" tIns="45719" rIns="91436" bIns="45719" rtlCol="0" anchor="ctr"/>
          <a:lstStyle>
            <a:lvl1pPr algn="l">
              <a:defRPr sz="1000">
                <a:solidFill>
                  <a:srgbClr val="13294B"/>
                </a:solidFill>
              </a:defRPr>
            </a:lvl1pPr>
          </a:lstStyle>
          <a:p>
            <a:pPr defTabSz="457133"/>
            <a:fld id="{D0A8BD7E-3FB1-46E0-88A2-F69CF9BE5AD3}" type="slidenum">
              <a:rPr lang="en-US" smtClean="0"/>
              <a:pPr defTabSz="457133"/>
              <a:t>‹#›</a:t>
            </a:fld>
            <a:endParaRPr lang="en-US"/>
          </a:p>
        </p:txBody>
      </p:sp>
    </p:spTree>
    <p:extLst>
      <p:ext uri="{BB962C8B-B14F-4D97-AF65-F5344CB8AC3E}">
        <p14:creationId xmlns:p14="http://schemas.microsoft.com/office/powerpoint/2010/main" val="35132860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dt="0"/>
  <p:txStyles>
    <p:titleStyle>
      <a:lvl1pPr algn="l" defTabSz="457120" rtl="0" eaLnBrk="1" latinLnBrk="0" hangingPunct="1">
        <a:spcBef>
          <a:spcPct val="0"/>
        </a:spcBef>
        <a:buNone/>
        <a:defRPr sz="3300" b="1" kern="1200" baseline="0">
          <a:solidFill>
            <a:schemeClr val="tx1"/>
          </a:solidFill>
          <a:latin typeface="calibri" charset="0"/>
          <a:ea typeface="+mj-ea"/>
          <a:cs typeface="+mj-cs"/>
        </a:defRPr>
      </a:lvl1pPr>
    </p:titleStyle>
    <p:bodyStyle>
      <a:lvl1pPr marL="342840" indent="-342840" algn="l" defTabSz="457120" rtl="0" eaLnBrk="1" latinLnBrk="0" hangingPunct="1">
        <a:spcBef>
          <a:spcPct val="20000"/>
        </a:spcBef>
        <a:buFont typeface="Arial"/>
        <a:buChar char="•"/>
        <a:defRPr sz="2000" kern="1200" baseline="0">
          <a:solidFill>
            <a:schemeClr val="tx1"/>
          </a:solidFill>
          <a:latin typeface="+mn-lt"/>
          <a:ea typeface="+mn-ea"/>
          <a:cs typeface="+mn-cs"/>
        </a:defRPr>
      </a:lvl1pPr>
      <a:lvl2pPr marL="742823" indent="-285701" algn="l" defTabSz="457120" rtl="0" eaLnBrk="1" latinLnBrk="0" hangingPunct="1">
        <a:spcBef>
          <a:spcPct val="20000"/>
        </a:spcBef>
        <a:buFont typeface="Arial"/>
        <a:buChar char="•"/>
        <a:defRPr sz="2000" kern="1200" baseline="0">
          <a:solidFill>
            <a:schemeClr val="tx1"/>
          </a:solidFill>
          <a:latin typeface="+mn-lt"/>
          <a:ea typeface="+mn-ea"/>
          <a:cs typeface="+mn-cs"/>
        </a:defRPr>
      </a:lvl2pPr>
      <a:lvl3pPr marL="1142804" indent="-228561" algn="l" defTabSz="457120" rtl="0" eaLnBrk="1" latinLnBrk="0" hangingPunct="1">
        <a:spcBef>
          <a:spcPct val="20000"/>
        </a:spcBef>
        <a:buFont typeface="Arial"/>
        <a:buChar char="•"/>
        <a:defRPr sz="2000" kern="1200" baseline="0">
          <a:solidFill>
            <a:schemeClr val="tx1"/>
          </a:solidFill>
          <a:latin typeface="+mn-lt"/>
          <a:ea typeface="+mn-ea"/>
          <a:cs typeface="+mn-cs"/>
        </a:defRPr>
      </a:lvl3pPr>
      <a:lvl4pPr marL="159992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4pPr>
      <a:lvl5pPr marL="205704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56589" y="6569184"/>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solidFill>
                  <a:srgbClr val="585958"/>
                </a:solidFill>
              </a:rPr>
              <a:pPr/>
              <a:t>‹#›</a:t>
            </a:fld>
            <a:endParaRPr lang="en-US">
              <a:solidFill>
                <a:srgbClr val="585958"/>
              </a:solidFill>
            </a:endParaRPr>
          </a:p>
        </p:txBody>
      </p:sp>
      <p:sp>
        <p:nvSpPr>
          <p:cNvPr id="5" name="Rectangle 4"/>
          <p:cNvSpPr/>
          <p:nvPr userDrawn="1"/>
        </p:nvSpPr>
        <p:spPr>
          <a:xfrm>
            <a:off x="5186549" y="6544399"/>
            <a:ext cx="1366080" cy="307777"/>
          </a:xfrm>
          <a:prstGeom prst="rect">
            <a:avLst/>
          </a:prstGeom>
        </p:spPr>
        <p:txBody>
          <a:bodyPr wrap="none">
            <a:spAutoFit/>
          </a:bodyPr>
          <a:lstStyle/>
          <a:p>
            <a:r>
              <a:rPr lang="en-US" sz="1400" dirty="0">
                <a:solidFill>
                  <a:srgbClr val="05BFD5"/>
                </a:solidFill>
              </a:rPr>
              <a:t>SOCM Biweekly </a:t>
            </a:r>
          </a:p>
        </p:txBody>
      </p:sp>
    </p:spTree>
    <p:extLst>
      <p:ext uri="{BB962C8B-B14F-4D97-AF65-F5344CB8AC3E}">
        <p14:creationId xmlns:p14="http://schemas.microsoft.com/office/powerpoint/2010/main" val="172629429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956589"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solidFill>
                  <a:srgbClr val="585958"/>
                </a:solidFill>
              </a:rPr>
              <a:pPr/>
              <a:t>‹#›</a:t>
            </a:fld>
            <a:endParaRPr lang="en-US">
              <a:solidFill>
                <a:srgbClr val="585958"/>
              </a:solidFill>
            </a:endParaRPr>
          </a:p>
        </p:txBody>
      </p:sp>
    </p:spTree>
    <p:extLst>
      <p:ext uri="{BB962C8B-B14F-4D97-AF65-F5344CB8AC3E}">
        <p14:creationId xmlns:p14="http://schemas.microsoft.com/office/powerpoint/2010/main" val="19252398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705" r:id="rId8"/>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623" y="274639"/>
            <a:ext cx="10972800" cy="1143000"/>
          </a:xfrm>
          <a:prstGeom prst="rect">
            <a:avLst/>
          </a:prstGeom>
        </p:spPr>
        <p:txBody>
          <a:bodyPr vert="horz" lIns="91426" tIns="0" rIns="91426" bIns="0" rtlCol="0" anchor="t" anchorCtr="0">
            <a:normAutofit/>
          </a:bodyPr>
          <a:lstStyle/>
          <a:p>
            <a:r>
              <a:rPr lang="en-US"/>
              <a:t>Click to edit Master title style</a:t>
            </a:r>
          </a:p>
        </p:txBody>
      </p:sp>
      <p:sp>
        <p:nvSpPr>
          <p:cNvPr id="3" name="Text Placeholder 2"/>
          <p:cNvSpPr>
            <a:spLocks noGrp="1"/>
          </p:cNvSpPr>
          <p:nvPr>
            <p:ph type="body" idx="1"/>
          </p:nvPr>
        </p:nvSpPr>
        <p:spPr>
          <a:xfrm>
            <a:off x="434623" y="1600203"/>
            <a:ext cx="10972800" cy="4525963"/>
          </a:xfrm>
          <a:prstGeom prst="rect">
            <a:avLst/>
          </a:prstGeom>
        </p:spPr>
        <p:txBody>
          <a:bodyPr vert="horz" lIns="91426" tIns="45714" rIns="91426"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34623" y="6291885"/>
            <a:ext cx="2743200" cy="365125"/>
          </a:xfrm>
          <a:prstGeom prst="rect">
            <a:avLst/>
          </a:prstGeom>
        </p:spPr>
        <p:txBody>
          <a:bodyPr vert="horz" lIns="0" tIns="45719" rIns="91436" bIns="45719" rtlCol="0" anchor="ctr"/>
          <a:lstStyle>
            <a:lvl1pPr algn="l">
              <a:defRPr sz="1000">
                <a:solidFill>
                  <a:srgbClr val="13294B"/>
                </a:solidFill>
              </a:defRPr>
            </a:lvl1pPr>
          </a:lstStyle>
          <a:p>
            <a:pPr defTabSz="457133"/>
            <a:fld id="{D0A8BD7E-3FB1-46E0-88A2-F69CF9BE5AD3}" type="slidenum">
              <a:rPr lang="en-US" smtClean="0"/>
              <a:pPr defTabSz="457133"/>
              <a:t>‹#›</a:t>
            </a:fld>
            <a:endParaRPr lang="en-US"/>
          </a:p>
        </p:txBody>
      </p:sp>
    </p:spTree>
    <p:extLst>
      <p:ext uri="{BB962C8B-B14F-4D97-AF65-F5344CB8AC3E}">
        <p14:creationId xmlns:p14="http://schemas.microsoft.com/office/powerpoint/2010/main" val="35520383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dt="0"/>
  <p:txStyles>
    <p:titleStyle>
      <a:lvl1pPr algn="l" defTabSz="457120" rtl="0" eaLnBrk="1" latinLnBrk="0" hangingPunct="1">
        <a:spcBef>
          <a:spcPct val="0"/>
        </a:spcBef>
        <a:buNone/>
        <a:defRPr sz="3300" b="1" kern="1200" baseline="0">
          <a:solidFill>
            <a:schemeClr val="tx1"/>
          </a:solidFill>
          <a:latin typeface="calibri" charset="0"/>
          <a:ea typeface="+mj-ea"/>
          <a:cs typeface="+mj-cs"/>
        </a:defRPr>
      </a:lvl1pPr>
    </p:titleStyle>
    <p:bodyStyle>
      <a:lvl1pPr marL="342840" indent="-342840" algn="l" defTabSz="457120" rtl="0" eaLnBrk="1" latinLnBrk="0" hangingPunct="1">
        <a:spcBef>
          <a:spcPct val="20000"/>
        </a:spcBef>
        <a:buFont typeface="Arial"/>
        <a:buChar char="•"/>
        <a:defRPr sz="2000" kern="1200" baseline="0">
          <a:solidFill>
            <a:schemeClr val="tx1"/>
          </a:solidFill>
          <a:latin typeface="+mn-lt"/>
          <a:ea typeface="+mn-ea"/>
          <a:cs typeface="+mn-cs"/>
        </a:defRPr>
      </a:lvl1pPr>
      <a:lvl2pPr marL="742823" indent="-285701" algn="l" defTabSz="457120" rtl="0" eaLnBrk="1" latinLnBrk="0" hangingPunct="1">
        <a:spcBef>
          <a:spcPct val="20000"/>
        </a:spcBef>
        <a:buFont typeface="Arial"/>
        <a:buChar char="•"/>
        <a:defRPr sz="2000" kern="1200" baseline="0">
          <a:solidFill>
            <a:schemeClr val="tx1"/>
          </a:solidFill>
          <a:latin typeface="+mn-lt"/>
          <a:ea typeface="+mn-ea"/>
          <a:cs typeface="+mn-cs"/>
        </a:defRPr>
      </a:lvl2pPr>
      <a:lvl3pPr marL="1142804" indent="-228561" algn="l" defTabSz="457120" rtl="0" eaLnBrk="1" latinLnBrk="0" hangingPunct="1">
        <a:spcBef>
          <a:spcPct val="20000"/>
        </a:spcBef>
        <a:buFont typeface="Arial"/>
        <a:buChar char="•"/>
        <a:defRPr sz="2000" kern="1200" baseline="0">
          <a:solidFill>
            <a:schemeClr val="tx1"/>
          </a:solidFill>
          <a:latin typeface="+mn-lt"/>
          <a:ea typeface="+mn-ea"/>
          <a:cs typeface="+mn-cs"/>
        </a:defRPr>
      </a:lvl3pPr>
      <a:lvl4pPr marL="159992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4pPr>
      <a:lvl5pPr marL="205704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956589"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solidFill>
                  <a:srgbClr val="585958"/>
                </a:solidFill>
              </a:rPr>
              <a:pPr/>
              <a:t>‹#›</a:t>
            </a:fld>
            <a:endParaRPr lang="en-US">
              <a:solidFill>
                <a:srgbClr val="585958"/>
              </a:solidFill>
            </a:endParaRPr>
          </a:p>
        </p:txBody>
      </p:sp>
    </p:spTree>
    <p:extLst>
      <p:ext uri="{BB962C8B-B14F-4D97-AF65-F5344CB8AC3E}">
        <p14:creationId xmlns:p14="http://schemas.microsoft.com/office/powerpoint/2010/main" val="25759943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collab.ucsd.edu/display/SOCM/ESR+Roles+and+Responsibilities"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23.png"/><Relationship Id="rId7" Type="http://schemas.openxmlformats.org/officeDocument/2006/relationships/slide" Target="slide42.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slide" Target="slide41.xml"/><Relationship Id="rId5" Type="http://schemas.openxmlformats.org/officeDocument/2006/relationships/slide" Target="slide40.xml"/><Relationship Id="rId10" Type="http://schemas.openxmlformats.org/officeDocument/2006/relationships/slide" Target="slide45.xml"/><Relationship Id="rId4" Type="http://schemas.openxmlformats.org/officeDocument/2006/relationships/image" Target="../media/image27.png"/><Relationship Id="rId9" Type="http://schemas.openxmlformats.org/officeDocument/2006/relationships/slide" Target="slide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image" Target="../media/image28.png"/><Relationship Id="rId7" Type="http://schemas.openxmlformats.org/officeDocument/2006/relationships/slide" Target="slide48.xm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slide" Target="slide47.xml"/><Relationship Id="rId5" Type="http://schemas.openxmlformats.org/officeDocument/2006/relationships/slide" Target="slide46.xml"/><Relationship Id="rId10" Type="http://schemas.openxmlformats.org/officeDocument/2006/relationships/slide" Target="slide51.xml"/><Relationship Id="rId4" Type="http://schemas.openxmlformats.org/officeDocument/2006/relationships/image" Target="../media/image29.png"/><Relationship Id="rId9" Type="http://schemas.openxmlformats.org/officeDocument/2006/relationships/slide" Target="slide5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30.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4.png"/><Relationship Id="rId7"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8" Type="http://schemas.openxmlformats.org/officeDocument/2006/relationships/hyperlink" Target="http://esr.ucsd.edu/projects/kuali-research/index.html" TargetMode="External"/><Relationship Id="rId3" Type="http://schemas.openxmlformats.org/officeDocument/2006/relationships/diagramLayout" Target="../diagrams/layout15.xml"/><Relationship Id="rId7" Type="http://schemas.openxmlformats.org/officeDocument/2006/relationships/image" Target="../media/image58.png"/><Relationship Id="rId2" Type="http://schemas.openxmlformats.org/officeDocument/2006/relationships/diagramData" Target="../diagrams/data15.xml"/><Relationship Id="rId1" Type="http://schemas.openxmlformats.org/officeDocument/2006/relationships/slideLayout" Target="../slideLayouts/slideLayout31.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image" Target="../media/image60.png"/><Relationship Id="rId4" Type="http://schemas.openxmlformats.org/officeDocument/2006/relationships/diagramQuickStyle" Target="../diagrams/quickStyle15.xml"/><Relationship Id="rId9"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hyperlink" Target="mailto:njoyce@ucsd.edu" TargetMode="Externa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About </a:t>
            </a:r>
            <a:r>
              <a:rPr lang="en-US" dirty="0" err="1" smtClean="0"/>
              <a:t>Kuali</a:t>
            </a:r>
            <a:r>
              <a:rPr lang="en-US" dirty="0" smtClean="0"/>
              <a:t> Research</a:t>
            </a:r>
            <a:endParaRPr lang="en-US" dirty="0"/>
          </a:p>
        </p:txBody>
      </p:sp>
      <p:sp>
        <p:nvSpPr>
          <p:cNvPr id="3" name="Subtitle 2"/>
          <p:cNvSpPr>
            <a:spLocks noGrp="1"/>
          </p:cNvSpPr>
          <p:nvPr>
            <p:ph type="subTitle" idx="1"/>
          </p:nvPr>
        </p:nvSpPr>
        <p:spPr/>
        <p:txBody>
          <a:bodyPr/>
          <a:lstStyle/>
          <a:p>
            <a:r>
              <a:rPr lang="en-US" i="1" dirty="0" smtClean="0"/>
              <a:t>Here’s what you need to know</a:t>
            </a:r>
          </a:p>
        </p:txBody>
      </p:sp>
    </p:spTree>
    <p:extLst>
      <p:ext uri="{BB962C8B-B14F-4D97-AF65-F5344CB8AC3E}">
        <p14:creationId xmlns:p14="http://schemas.microsoft.com/office/powerpoint/2010/main" val="2991381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Isosceles Triangle 139"/>
          <p:cNvSpPr/>
          <p:nvPr/>
        </p:nvSpPr>
        <p:spPr>
          <a:xfrm>
            <a:off x="5225563" y="4406628"/>
            <a:ext cx="2157494" cy="198433"/>
          </a:xfrm>
          <a:prstGeom prst="triangle">
            <a:avLst>
              <a:gd name="adj" fmla="val 506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1219170">
              <a:defRPr/>
            </a:pPr>
            <a:endParaRPr lang="en-US" sz="2400" kern="0" dirty="0">
              <a:solidFill>
                <a:sysClr val="windowText" lastClr="000000"/>
              </a:solidFill>
              <a:latin typeface="+mj-lt"/>
            </a:endParaRPr>
          </a:p>
        </p:txBody>
      </p:sp>
      <p:sp>
        <p:nvSpPr>
          <p:cNvPr id="11" name="Pentagon 10"/>
          <p:cNvSpPr/>
          <p:nvPr/>
        </p:nvSpPr>
        <p:spPr>
          <a:xfrm rot="10800000">
            <a:off x="7362923" y="3583917"/>
            <a:ext cx="4389462" cy="59778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defRPr/>
            </a:pPr>
            <a:endParaRPr lang="en-US" sz="2400" kern="0" dirty="0">
              <a:solidFill>
                <a:sysClr val="windowText" lastClr="000000"/>
              </a:solidFill>
              <a:latin typeface="+mj-lt"/>
            </a:endParaRPr>
          </a:p>
        </p:txBody>
      </p:sp>
      <p:sp>
        <p:nvSpPr>
          <p:cNvPr id="98" name="Isosceles Triangle 97"/>
          <p:cNvSpPr/>
          <p:nvPr/>
        </p:nvSpPr>
        <p:spPr>
          <a:xfrm rot="10800000">
            <a:off x="5186330" y="3143943"/>
            <a:ext cx="2235960" cy="207038"/>
          </a:xfrm>
          <a:prstGeom prst="triangle">
            <a:avLst>
              <a:gd name="adj" fmla="val 506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1219170">
              <a:defRPr/>
            </a:pPr>
            <a:endParaRPr lang="en-US" sz="2400" kern="0" dirty="0">
              <a:solidFill>
                <a:sysClr val="windowText" lastClr="000000"/>
              </a:solidFill>
              <a:latin typeface="+mj-lt"/>
            </a:endParaRPr>
          </a:p>
        </p:txBody>
      </p:sp>
      <p:graphicFrame>
        <p:nvGraphicFramePr>
          <p:cNvPr id="5" name="Object 4"/>
          <p:cNvGraphicFramePr>
            <a:graphicFrameLocks noChangeAspect="1"/>
          </p:cNvGraphicFramePr>
          <p:nvPr>
            <p:custDataLst>
              <p:tags r:id="rId2"/>
            </p:custDataLst>
            <p:extLst/>
          </p:nvPr>
        </p:nvGraphicFramePr>
        <p:xfrm>
          <a:off x="1743255" y="-692432"/>
          <a:ext cx="1511" cy="1511"/>
        </p:xfrm>
        <a:graphic>
          <a:graphicData uri="http://schemas.openxmlformats.org/presentationml/2006/ole">
            <mc:AlternateContent xmlns:mc="http://schemas.openxmlformats.org/markup-compatibility/2006">
              <mc:Choice xmlns:v="urn:schemas-microsoft-com:vml" Requires="v">
                <p:oleObj spid="_x0000_s2053" name="think-cell Slide" r:id="rId5" imgW="360" imgH="360" progId="">
                  <p:embed/>
                </p:oleObj>
              </mc:Choice>
              <mc:Fallback>
                <p:oleObj name="think-cell Slide" r:id="rId5" imgW="360" imgH="360" progId="">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3255" y="-692432"/>
                        <a:ext cx="1511" cy="1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Rectangle 59"/>
          <p:cNvSpPr/>
          <p:nvPr/>
        </p:nvSpPr>
        <p:spPr>
          <a:xfrm>
            <a:off x="7684533" y="3705745"/>
            <a:ext cx="1169164" cy="354124"/>
          </a:xfrm>
          <a:prstGeom prst="rect">
            <a:avLst/>
          </a:prstGeom>
          <a:noFill/>
          <a:ln w="28575">
            <a:solidFill>
              <a:srgbClr val="6EA0B0"/>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800" kern="0" dirty="0" err="1" smtClean="0">
                <a:solidFill>
                  <a:schemeClr val="tx1">
                    <a:lumMod val="75000"/>
                  </a:schemeClr>
                </a:solidFill>
                <a:latin typeface="+mj-lt"/>
              </a:rPr>
              <a:t>Kuali</a:t>
            </a:r>
            <a:r>
              <a:rPr lang="en-US" sz="800" kern="0" dirty="0" smtClean="0">
                <a:solidFill>
                  <a:schemeClr val="tx1">
                    <a:lumMod val="75000"/>
                  </a:schemeClr>
                </a:solidFill>
                <a:latin typeface="+mj-lt"/>
              </a:rPr>
              <a:t> </a:t>
            </a:r>
            <a:r>
              <a:rPr lang="en-US" sz="800" kern="0" dirty="0">
                <a:solidFill>
                  <a:schemeClr val="tx1">
                    <a:lumMod val="75000"/>
                  </a:schemeClr>
                </a:solidFill>
                <a:latin typeface="+mj-lt"/>
              </a:rPr>
              <a:t>| </a:t>
            </a:r>
            <a:r>
              <a:rPr lang="en-US" sz="800" kern="0" dirty="0" smtClean="0">
                <a:solidFill>
                  <a:schemeClr val="tx1">
                    <a:lumMod val="75000"/>
                  </a:schemeClr>
                </a:solidFill>
                <a:latin typeface="+mj-lt"/>
              </a:rPr>
              <a:t>Project Lead</a:t>
            </a:r>
            <a:endParaRPr lang="en-US" sz="800" kern="0" dirty="0">
              <a:solidFill>
                <a:schemeClr val="tx1">
                  <a:lumMod val="75000"/>
                </a:schemeClr>
              </a:solidFill>
              <a:latin typeface="+mj-lt"/>
            </a:endParaRPr>
          </a:p>
          <a:p>
            <a:pPr algn="ctr" defTabSz="1219170">
              <a:defRPr/>
            </a:pPr>
            <a:r>
              <a:rPr lang="en-US" sz="1100" kern="0" dirty="0" smtClean="0">
                <a:solidFill>
                  <a:schemeClr val="tx1">
                    <a:lumMod val="75000"/>
                  </a:schemeClr>
                </a:solidFill>
                <a:latin typeface="+mj-lt"/>
              </a:rPr>
              <a:t>Kaci Foster</a:t>
            </a:r>
            <a:endParaRPr lang="en-US" sz="1100" kern="0" dirty="0">
              <a:solidFill>
                <a:schemeClr val="tx1">
                  <a:lumMod val="75000"/>
                </a:schemeClr>
              </a:solidFill>
              <a:latin typeface="+mj-lt"/>
            </a:endParaRPr>
          </a:p>
        </p:txBody>
      </p:sp>
      <p:grpSp>
        <p:nvGrpSpPr>
          <p:cNvPr id="7" name="Group 6"/>
          <p:cNvGrpSpPr/>
          <p:nvPr/>
        </p:nvGrpSpPr>
        <p:grpSpPr>
          <a:xfrm>
            <a:off x="3630982" y="992989"/>
            <a:ext cx="4930037" cy="639457"/>
            <a:chOff x="994954" y="1223340"/>
            <a:chExt cx="5490074" cy="1122175"/>
          </a:xfrm>
          <a:noFill/>
        </p:grpSpPr>
        <p:sp>
          <p:nvSpPr>
            <p:cNvPr id="6" name="Rounded Rectangle 5"/>
            <p:cNvSpPr/>
            <p:nvPr/>
          </p:nvSpPr>
          <p:spPr>
            <a:xfrm>
              <a:off x="994954" y="1223340"/>
              <a:ext cx="5490074" cy="112217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08" tIns="60959" rIns="121908" bIns="60959" rtlCol="0" anchor="ctr"/>
            <a:lstStyle/>
            <a:p>
              <a:pPr algn="ctr" defTabSz="1219170">
                <a:defRPr/>
              </a:pPr>
              <a:endParaRPr lang="en-US" sz="2400" kern="0" dirty="0">
                <a:solidFill>
                  <a:sysClr val="windowText" lastClr="000000"/>
                </a:solidFill>
                <a:latin typeface="+mj-lt"/>
              </a:endParaRPr>
            </a:p>
          </p:txBody>
        </p:sp>
        <p:sp>
          <p:nvSpPr>
            <p:cNvPr id="50" name="Rectangle 49"/>
            <p:cNvSpPr>
              <a:spLocks noChangeArrowheads="1"/>
            </p:cNvSpPr>
            <p:nvPr/>
          </p:nvSpPr>
          <p:spPr bwMode="gray">
            <a:xfrm>
              <a:off x="994954" y="1252296"/>
              <a:ext cx="1291222" cy="1064262"/>
            </a:xfrm>
            <a:prstGeom prst="rect">
              <a:avLst/>
            </a:prstGeom>
            <a:grpFill/>
            <a:ln w="9525" algn="ctr">
              <a:noFill/>
              <a:miter lim="800000"/>
              <a:headEnd/>
              <a:tailEnd/>
            </a:ln>
          </p:spPr>
          <p:txBody>
            <a:bodyPr vert="horz" lIns="104481" tIns="104481" rIns="104481" bIns="104481" anchor="ctr"/>
            <a:lstStyle/>
            <a:p>
              <a:pPr algn="ctr" defTabSz="1219170" fontAlgn="base">
                <a:spcBef>
                  <a:spcPct val="0"/>
                </a:spcBef>
                <a:spcAft>
                  <a:spcPct val="0"/>
                </a:spcAft>
                <a:defRPr/>
              </a:pPr>
              <a:r>
                <a:rPr lang="en-GB" sz="1600" b="1" kern="0" dirty="0" smtClean="0">
                  <a:solidFill>
                    <a:sysClr val="windowText" lastClr="000000"/>
                  </a:solidFill>
                  <a:latin typeface="+mj-lt"/>
                  <a:cs typeface="Arial" panose="020B0604020202020204" pitchFamily="34" charset="0"/>
                </a:rPr>
                <a:t>Sponsor</a:t>
              </a:r>
              <a:endParaRPr lang="en-GB" sz="1600" b="1" kern="0" dirty="0">
                <a:solidFill>
                  <a:sysClr val="windowText" lastClr="000000"/>
                </a:solidFill>
                <a:latin typeface="+mj-lt"/>
                <a:cs typeface="Arial" panose="020B0604020202020204" pitchFamily="34" charset="0"/>
              </a:endParaRPr>
            </a:p>
          </p:txBody>
        </p:sp>
        <p:sp>
          <p:nvSpPr>
            <p:cNvPr id="52" name="Rectangle 51"/>
            <p:cNvSpPr/>
            <p:nvPr/>
          </p:nvSpPr>
          <p:spPr>
            <a:xfrm>
              <a:off x="2920707" y="1419080"/>
              <a:ext cx="1527410" cy="802334"/>
            </a:xfrm>
            <a:prstGeom prst="rect">
              <a:avLst/>
            </a:prstGeom>
            <a:grp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Sandra A. Brown</a:t>
              </a:r>
              <a:endParaRPr lang="en-US" sz="1100" kern="0" dirty="0">
                <a:solidFill>
                  <a:schemeClr val="tx1">
                    <a:lumMod val="75000"/>
                  </a:schemeClr>
                </a:solidFill>
                <a:latin typeface="+mj-lt"/>
              </a:endParaRPr>
            </a:p>
          </p:txBody>
        </p:sp>
      </p:grpSp>
      <p:grpSp>
        <p:nvGrpSpPr>
          <p:cNvPr id="62" name="Group 61"/>
          <p:cNvGrpSpPr/>
          <p:nvPr/>
        </p:nvGrpSpPr>
        <p:grpSpPr>
          <a:xfrm>
            <a:off x="2072983" y="1735367"/>
            <a:ext cx="8046035" cy="640750"/>
            <a:chOff x="1085330" y="1041543"/>
            <a:chExt cx="9673839" cy="1281313"/>
          </a:xfrm>
          <a:noFill/>
        </p:grpSpPr>
        <p:sp>
          <p:nvSpPr>
            <p:cNvPr id="78" name="Rounded Rectangle 77"/>
            <p:cNvSpPr/>
            <p:nvPr/>
          </p:nvSpPr>
          <p:spPr>
            <a:xfrm>
              <a:off x="1085330" y="1041543"/>
              <a:ext cx="9673839" cy="12813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08" tIns="60959" rIns="121908" bIns="60959" rtlCol="0" anchor="ctr"/>
            <a:lstStyle/>
            <a:p>
              <a:pPr algn="ctr" defTabSz="1219170">
                <a:defRPr/>
              </a:pPr>
              <a:endParaRPr lang="en-US" sz="2400" kern="0" dirty="0">
                <a:solidFill>
                  <a:sysClr val="windowText" lastClr="000000"/>
                </a:solidFill>
                <a:latin typeface="+mj-lt"/>
              </a:endParaRPr>
            </a:p>
          </p:txBody>
        </p:sp>
        <p:sp>
          <p:nvSpPr>
            <p:cNvPr id="79" name="Rectangle 78"/>
            <p:cNvSpPr>
              <a:spLocks noChangeArrowheads="1"/>
            </p:cNvSpPr>
            <p:nvPr/>
          </p:nvSpPr>
          <p:spPr bwMode="gray">
            <a:xfrm>
              <a:off x="1127772" y="1123375"/>
              <a:ext cx="1490526" cy="1064261"/>
            </a:xfrm>
            <a:prstGeom prst="rect">
              <a:avLst/>
            </a:prstGeom>
            <a:grpFill/>
            <a:ln w="9525" algn="ctr">
              <a:noFill/>
              <a:miter lim="800000"/>
              <a:headEnd/>
              <a:tailEnd/>
            </a:ln>
          </p:spPr>
          <p:txBody>
            <a:bodyPr vert="horz" lIns="104481" tIns="104481" rIns="104481" bIns="104481" anchor="ctr"/>
            <a:lstStyle/>
            <a:p>
              <a:pPr algn="ctr" defTabSz="1219170" fontAlgn="base">
                <a:spcBef>
                  <a:spcPct val="0"/>
                </a:spcBef>
                <a:spcAft>
                  <a:spcPct val="0"/>
                </a:spcAft>
                <a:defRPr/>
              </a:pPr>
              <a:r>
                <a:rPr lang="en-GB" sz="1600" b="1" kern="0" dirty="0">
                  <a:solidFill>
                    <a:sysClr val="windowText" lastClr="000000"/>
                  </a:solidFill>
                  <a:latin typeface="+mj-lt"/>
                  <a:cs typeface="Arial" panose="020B0604020202020204" pitchFamily="34" charset="0"/>
                </a:rPr>
                <a:t>Escalation</a:t>
              </a:r>
            </a:p>
          </p:txBody>
        </p:sp>
        <p:sp>
          <p:nvSpPr>
            <p:cNvPr id="82" name="Rectangle 81"/>
            <p:cNvSpPr/>
            <p:nvPr/>
          </p:nvSpPr>
          <p:spPr>
            <a:xfrm>
              <a:off x="3194132" y="1264271"/>
              <a:ext cx="1649090" cy="914267"/>
            </a:xfrm>
            <a:prstGeom prst="rect">
              <a:avLst/>
            </a:prstGeom>
            <a:grp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Laurie Owen</a:t>
              </a:r>
              <a:endParaRPr lang="en-US" sz="1100" kern="0" dirty="0">
                <a:solidFill>
                  <a:schemeClr val="tx1">
                    <a:lumMod val="75000"/>
                  </a:schemeClr>
                </a:solidFill>
                <a:latin typeface="+mj-lt"/>
              </a:endParaRPr>
            </a:p>
          </p:txBody>
        </p:sp>
        <p:sp>
          <p:nvSpPr>
            <p:cNvPr id="84" name="Rectangle 83"/>
            <p:cNvSpPr/>
            <p:nvPr/>
          </p:nvSpPr>
          <p:spPr>
            <a:xfrm>
              <a:off x="6988680" y="1264271"/>
              <a:ext cx="1649090" cy="914267"/>
            </a:xfrm>
            <a:prstGeom prst="rect">
              <a:avLst/>
            </a:prstGeom>
            <a:grp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Anne Footer</a:t>
              </a:r>
              <a:endParaRPr lang="en-US" sz="1100" kern="0" dirty="0">
                <a:solidFill>
                  <a:schemeClr val="tx1">
                    <a:lumMod val="75000"/>
                  </a:schemeClr>
                </a:solidFill>
                <a:latin typeface="+mj-lt"/>
              </a:endParaRPr>
            </a:p>
          </p:txBody>
        </p:sp>
        <p:sp>
          <p:nvSpPr>
            <p:cNvPr id="95" name="Rectangle 94"/>
            <p:cNvSpPr/>
            <p:nvPr/>
          </p:nvSpPr>
          <p:spPr>
            <a:xfrm>
              <a:off x="5091406" y="1264271"/>
              <a:ext cx="1649090" cy="914267"/>
            </a:xfrm>
            <a:prstGeom prst="rect">
              <a:avLst/>
            </a:prstGeom>
            <a:grp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Gene Hasegawa</a:t>
              </a:r>
              <a:endParaRPr lang="en-US" sz="1100" kern="0" dirty="0">
                <a:solidFill>
                  <a:schemeClr val="tx1">
                    <a:lumMod val="75000"/>
                  </a:schemeClr>
                </a:solidFill>
                <a:latin typeface="+mj-lt"/>
              </a:endParaRPr>
            </a:p>
          </p:txBody>
        </p:sp>
      </p:grpSp>
      <p:grpSp>
        <p:nvGrpSpPr>
          <p:cNvPr id="8" name="Group 7"/>
          <p:cNvGrpSpPr/>
          <p:nvPr/>
        </p:nvGrpSpPr>
        <p:grpSpPr>
          <a:xfrm>
            <a:off x="487680" y="2407575"/>
            <a:ext cx="11028817" cy="696069"/>
            <a:chOff x="487680" y="2615745"/>
            <a:chExt cx="11573419" cy="696069"/>
          </a:xfrm>
        </p:grpSpPr>
        <p:grpSp>
          <p:nvGrpSpPr>
            <p:cNvPr id="63" name="Group 62">
              <a:extLst>
                <a:ext uri="{FF2B5EF4-FFF2-40B4-BE49-F238E27FC236}">
                  <a16:creationId xmlns:a16="http://schemas.microsoft.com/office/drawing/2014/main" id="{9289215D-13FD-46D5-B9BC-CDD4D7ED39B1}"/>
                </a:ext>
              </a:extLst>
            </p:cNvPr>
            <p:cNvGrpSpPr/>
            <p:nvPr/>
          </p:nvGrpSpPr>
          <p:grpSpPr>
            <a:xfrm>
              <a:off x="487680" y="2615745"/>
              <a:ext cx="11573419" cy="696069"/>
              <a:chOff x="905480" y="1095659"/>
              <a:chExt cx="9760646" cy="1391937"/>
            </a:xfrm>
            <a:noFill/>
          </p:grpSpPr>
          <p:sp>
            <p:nvSpPr>
              <p:cNvPr id="64" name="Rounded Rectangle 77">
                <a:extLst>
                  <a:ext uri="{FF2B5EF4-FFF2-40B4-BE49-F238E27FC236}">
                    <a16:creationId xmlns:a16="http://schemas.microsoft.com/office/drawing/2014/main" id="{853C6E9D-185A-4667-BDCD-411A72F7614C}"/>
                  </a:ext>
                </a:extLst>
              </p:cNvPr>
              <p:cNvSpPr/>
              <p:nvPr/>
            </p:nvSpPr>
            <p:spPr>
              <a:xfrm>
                <a:off x="992287" y="1206283"/>
                <a:ext cx="9673839" cy="12813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08" tIns="60959" rIns="121908" bIns="60959" rtlCol="0" anchor="ctr"/>
              <a:lstStyle/>
              <a:p>
                <a:pPr algn="ctr" defTabSz="1219170">
                  <a:defRPr/>
                </a:pPr>
                <a:endParaRPr lang="en-US" sz="2400" kern="0" dirty="0">
                  <a:solidFill>
                    <a:sysClr val="windowText" lastClr="000000"/>
                  </a:solidFill>
                  <a:latin typeface="+mj-lt"/>
                </a:endParaRPr>
              </a:p>
            </p:txBody>
          </p:sp>
          <p:sp>
            <p:nvSpPr>
              <p:cNvPr id="69" name="Rectangle 68">
                <a:extLst>
                  <a:ext uri="{FF2B5EF4-FFF2-40B4-BE49-F238E27FC236}">
                    <a16:creationId xmlns:a16="http://schemas.microsoft.com/office/drawing/2014/main" id="{B3F42CAC-82DC-46B9-B7D5-3CA6729A7070}"/>
                  </a:ext>
                </a:extLst>
              </p:cNvPr>
              <p:cNvSpPr>
                <a:spLocks noChangeArrowheads="1"/>
              </p:cNvSpPr>
              <p:nvPr/>
            </p:nvSpPr>
            <p:spPr bwMode="gray">
              <a:xfrm>
                <a:off x="905480" y="1095659"/>
                <a:ext cx="1314761" cy="1064262"/>
              </a:xfrm>
              <a:prstGeom prst="rect">
                <a:avLst/>
              </a:prstGeom>
              <a:grpFill/>
              <a:ln w="9525" algn="ctr">
                <a:noFill/>
                <a:miter lim="800000"/>
                <a:headEnd/>
                <a:tailEnd/>
              </a:ln>
            </p:spPr>
            <p:txBody>
              <a:bodyPr vert="horz" lIns="104481" tIns="104481" rIns="104481" bIns="104481" anchor="ctr"/>
              <a:lstStyle/>
              <a:p>
                <a:pPr algn="ctr" defTabSz="1219170" fontAlgn="base">
                  <a:spcBef>
                    <a:spcPct val="0"/>
                  </a:spcBef>
                  <a:spcAft>
                    <a:spcPct val="0"/>
                  </a:spcAft>
                  <a:defRPr/>
                </a:pPr>
                <a:r>
                  <a:rPr lang="en-GB" sz="1600" b="1" kern="0" dirty="0" smtClean="0">
                    <a:solidFill>
                      <a:sysClr val="windowText" lastClr="000000"/>
                    </a:solidFill>
                    <a:latin typeface="+mj-lt"/>
                    <a:cs typeface="Arial" panose="020B0604020202020204" pitchFamily="34" charset="0"/>
                  </a:rPr>
                  <a:t>Governance</a:t>
                </a:r>
                <a:endParaRPr lang="en-GB" sz="1400" b="1" kern="0" dirty="0">
                  <a:solidFill>
                    <a:sysClr val="windowText" lastClr="000000"/>
                  </a:solidFill>
                  <a:latin typeface="+mj-lt"/>
                  <a:cs typeface="Arial" panose="020B0604020202020204" pitchFamily="34" charset="0"/>
                </a:endParaRPr>
              </a:p>
            </p:txBody>
          </p:sp>
          <p:sp>
            <p:nvSpPr>
              <p:cNvPr id="70" name="Rectangle 69">
                <a:extLst>
                  <a:ext uri="{FF2B5EF4-FFF2-40B4-BE49-F238E27FC236}">
                    <a16:creationId xmlns:a16="http://schemas.microsoft.com/office/drawing/2014/main" id="{03667E33-867C-4481-AA63-3BDE277DAA9A}"/>
                  </a:ext>
                </a:extLst>
              </p:cNvPr>
              <p:cNvSpPr/>
              <p:nvPr/>
            </p:nvSpPr>
            <p:spPr>
              <a:xfrm>
                <a:off x="2508920" y="1384287"/>
                <a:ext cx="667313" cy="914268"/>
              </a:xfrm>
              <a:prstGeom prst="rect">
                <a:avLst/>
              </a:prstGeom>
              <a:grp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Linda </a:t>
                </a:r>
              </a:p>
              <a:p>
                <a:pPr algn="ctr" defTabSz="1219170">
                  <a:defRPr/>
                </a:pPr>
                <a:r>
                  <a:rPr lang="en-US" sz="1100" kern="0" dirty="0" smtClean="0">
                    <a:solidFill>
                      <a:schemeClr val="tx1">
                        <a:lumMod val="75000"/>
                      </a:schemeClr>
                    </a:solidFill>
                    <a:latin typeface="+mj-lt"/>
                  </a:rPr>
                  <a:t>Collins</a:t>
                </a:r>
                <a:endParaRPr lang="en-US" sz="1100" kern="0" dirty="0">
                  <a:solidFill>
                    <a:schemeClr val="tx1">
                      <a:lumMod val="75000"/>
                    </a:schemeClr>
                  </a:solidFill>
                  <a:latin typeface="+mj-lt"/>
                </a:endParaRPr>
              </a:p>
            </p:txBody>
          </p:sp>
        </p:grpSp>
        <p:sp>
          <p:nvSpPr>
            <p:cNvPr id="85" name="Rectangle 84">
              <a:extLst>
                <a:ext uri="{FF2B5EF4-FFF2-40B4-BE49-F238E27FC236}">
                  <a16:creationId xmlns:a16="http://schemas.microsoft.com/office/drawing/2014/main" id="{6408630C-F54B-4DBB-9940-EC994B042ECB}"/>
                </a:ext>
              </a:extLst>
            </p:cNvPr>
            <p:cNvSpPr/>
            <p:nvPr/>
          </p:nvSpPr>
          <p:spPr>
            <a:xfrm>
              <a:off x="3292543"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Erika </a:t>
              </a:r>
            </a:p>
            <a:p>
              <a:pPr algn="ctr" defTabSz="1219170">
                <a:defRPr/>
              </a:pPr>
              <a:r>
                <a:rPr lang="en-US" sz="1100" kern="0" dirty="0" smtClean="0">
                  <a:solidFill>
                    <a:schemeClr val="tx1">
                      <a:lumMod val="75000"/>
                    </a:schemeClr>
                  </a:solidFill>
                  <a:latin typeface="+mj-lt"/>
                </a:rPr>
                <a:t>Wilson</a:t>
              </a:r>
              <a:endParaRPr lang="en-US" sz="1100" kern="0" dirty="0">
                <a:solidFill>
                  <a:schemeClr val="tx1">
                    <a:lumMod val="75000"/>
                  </a:schemeClr>
                </a:solidFill>
                <a:latin typeface="+mj-lt"/>
              </a:endParaRPr>
            </a:p>
          </p:txBody>
        </p:sp>
        <p:sp>
          <p:nvSpPr>
            <p:cNvPr id="88" name="Rectangle 87">
              <a:extLst>
                <a:ext uri="{FF2B5EF4-FFF2-40B4-BE49-F238E27FC236}">
                  <a16:creationId xmlns:a16="http://schemas.microsoft.com/office/drawing/2014/main" id="{3EE3C8C0-64A6-4328-AF50-AB3E17CE2A09}"/>
                </a:ext>
              </a:extLst>
            </p:cNvPr>
            <p:cNvSpPr/>
            <p:nvPr/>
          </p:nvSpPr>
          <p:spPr>
            <a:xfrm>
              <a:off x="5114033"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Marissa Prough</a:t>
              </a:r>
              <a:endParaRPr lang="en-US" sz="1100" kern="0" dirty="0">
                <a:solidFill>
                  <a:schemeClr val="tx1">
                    <a:lumMod val="75000"/>
                  </a:schemeClr>
                </a:solidFill>
                <a:latin typeface="+mj-lt"/>
              </a:endParaRPr>
            </a:p>
          </p:txBody>
        </p:sp>
        <p:sp>
          <p:nvSpPr>
            <p:cNvPr id="89" name="Rectangle 88">
              <a:extLst>
                <a:ext uri="{FF2B5EF4-FFF2-40B4-BE49-F238E27FC236}">
                  <a16:creationId xmlns:a16="http://schemas.microsoft.com/office/drawing/2014/main" id="{C3119FEA-B128-43C2-94CA-5DBF20D01C12}"/>
                </a:ext>
              </a:extLst>
            </p:cNvPr>
            <p:cNvSpPr/>
            <p:nvPr/>
          </p:nvSpPr>
          <p:spPr>
            <a:xfrm>
              <a:off x="6935524"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Maryam Attari</a:t>
              </a:r>
              <a:endParaRPr lang="en-US" sz="1100" kern="0" dirty="0">
                <a:solidFill>
                  <a:schemeClr val="tx1">
                    <a:lumMod val="75000"/>
                  </a:schemeClr>
                </a:solidFill>
                <a:latin typeface="+mj-lt"/>
              </a:endParaRPr>
            </a:p>
          </p:txBody>
        </p:sp>
        <p:sp>
          <p:nvSpPr>
            <p:cNvPr id="102" name="Rectangle 101">
              <a:extLst>
                <a:ext uri="{FF2B5EF4-FFF2-40B4-BE49-F238E27FC236}">
                  <a16:creationId xmlns:a16="http://schemas.microsoft.com/office/drawing/2014/main" id="{36A02FC9-2D16-4FD7-91EA-7FBFF8C4B231}"/>
                </a:ext>
              </a:extLst>
            </p:cNvPr>
            <p:cNvSpPr/>
            <p:nvPr/>
          </p:nvSpPr>
          <p:spPr>
            <a:xfrm>
              <a:off x="4203288"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Anne </a:t>
              </a:r>
            </a:p>
            <a:p>
              <a:pPr algn="ctr" defTabSz="1219170">
                <a:defRPr/>
              </a:pPr>
              <a:r>
                <a:rPr lang="en-US" sz="1100" kern="0" dirty="0" smtClean="0">
                  <a:solidFill>
                    <a:schemeClr val="tx1">
                      <a:lumMod val="75000"/>
                    </a:schemeClr>
                  </a:solidFill>
                  <a:latin typeface="+mj-lt"/>
                </a:rPr>
                <a:t>Footer</a:t>
              </a:r>
              <a:endParaRPr lang="en-US" sz="1100" kern="0" dirty="0">
                <a:solidFill>
                  <a:schemeClr val="tx1">
                    <a:lumMod val="75000"/>
                  </a:schemeClr>
                </a:solidFill>
                <a:latin typeface="+mj-lt"/>
              </a:endParaRPr>
            </a:p>
          </p:txBody>
        </p:sp>
        <p:sp>
          <p:nvSpPr>
            <p:cNvPr id="107" name="Rectangle 106">
              <a:extLst>
                <a:ext uri="{FF2B5EF4-FFF2-40B4-BE49-F238E27FC236}">
                  <a16:creationId xmlns:a16="http://schemas.microsoft.com/office/drawing/2014/main" id="{285629E9-BCD7-4530-AAAD-879537611BC1}"/>
                </a:ext>
              </a:extLst>
            </p:cNvPr>
            <p:cNvSpPr/>
            <p:nvPr/>
          </p:nvSpPr>
          <p:spPr>
            <a:xfrm>
              <a:off x="7838471"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Eric </a:t>
              </a:r>
            </a:p>
            <a:p>
              <a:pPr algn="ctr" defTabSz="1219170">
                <a:defRPr/>
              </a:pPr>
              <a:r>
                <a:rPr lang="en-US" sz="1100" kern="0" dirty="0" smtClean="0">
                  <a:solidFill>
                    <a:schemeClr val="tx1">
                      <a:lumMod val="75000"/>
                    </a:schemeClr>
                  </a:solidFill>
                  <a:latin typeface="+mj-lt"/>
                </a:rPr>
                <a:t>Mah</a:t>
              </a:r>
              <a:endParaRPr lang="en-US" sz="1100" kern="0" dirty="0">
                <a:solidFill>
                  <a:schemeClr val="tx1">
                    <a:lumMod val="75000"/>
                  </a:schemeClr>
                </a:solidFill>
                <a:latin typeface="+mj-lt"/>
              </a:endParaRPr>
            </a:p>
          </p:txBody>
        </p:sp>
        <p:sp>
          <p:nvSpPr>
            <p:cNvPr id="111" name="Rectangle 110">
              <a:extLst>
                <a:ext uri="{FF2B5EF4-FFF2-40B4-BE49-F238E27FC236}">
                  <a16:creationId xmlns:a16="http://schemas.microsoft.com/office/drawing/2014/main" id="{1ED684D1-5BF4-4CF4-BA76-FE28760B2B4E}"/>
                </a:ext>
              </a:extLst>
            </p:cNvPr>
            <p:cNvSpPr/>
            <p:nvPr/>
          </p:nvSpPr>
          <p:spPr>
            <a:xfrm>
              <a:off x="8749216"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Angela McMahill</a:t>
              </a:r>
              <a:endParaRPr lang="en-US" sz="1100" kern="0" dirty="0">
                <a:solidFill>
                  <a:schemeClr val="tx1">
                    <a:lumMod val="75000"/>
                  </a:schemeClr>
                </a:solidFill>
                <a:latin typeface="+mj-lt"/>
              </a:endParaRPr>
            </a:p>
          </p:txBody>
        </p:sp>
        <p:sp>
          <p:nvSpPr>
            <p:cNvPr id="115" name="Rectangle 114">
              <a:extLst>
                <a:ext uri="{FF2B5EF4-FFF2-40B4-BE49-F238E27FC236}">
                  <a16:creationId xmlns:a16="http://schemas.microsoft.com/office/drawing/2014/main" id="{000E53FB-DB93-4A74-854F-29831C1CD9C1}"/>
                </a:ext>
              </a:extLst>
            </p:cNvPr>
            <p:cNvSpPr/>
            <p:nvPr/>
          </p:nvSpPr>
          <p:spPr>
            <a:xfrm>
              <a:off x="6024778"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Carolyn Sheehan</a:t>
              </a:r>
              <a:endParaRPr lang="en-US" sz="1100" kern="0" dirty="0">
                <a:solidFill>
                  <a:schemeClr val="tx1">
                    <a:lumMod val="75000"/>
                  </a:schemeClr>
                </a:solidFill>
                <a:latin typeface="+mj-lt"/>
              </a:endParaRPr>
            </a:p>
          </p:txBody>
        </p:sp>
      </p:grpSp>
      <p:grpSp>
        <p:nvGrpSpPr>
          <p:cNvPr id="101" name="Group 100">
            <a:extLst>
              <a:ext uri="{FF2B5EF4-FFF2-40B4-BE49-F238E27FC236}">
                <a16:creationId xmlns:a16="http://schemas.microsoft.com/office/drawing/2014/main" id="{9289215D-13FD-46D5-B9BC-CDD4D7ED39B1}"/>
              </a:ext>
            </a:extLst>
          </p:cNvPr>
          <p:cNvGrpSpPr/>
          <p:nvPr/>
        </p:nvGrpSpPr>
        <p:grpSpPr>
          <a:xfrm>
            <a:off x="130899" y="3384121"/>
            <a:ext cx="11930200" cy="966873"/>
            <a:chOff x="979187" y="1206283"/>
            <a:chExt cx="9673839" cy="1281313"/>
          </a:xfrm>
          <a:noFill/>
        </p:grpSpPr>
        <p:sp>
          <p:nvSpPr>
            <p:cNvPr id="103" name="Rounded Rectangle 77">
              <a:extLst>
                <a:ext uri="{FF2B5EF4-FFF2-40B4-BE49-F238E27FC236}">
                  <a16:creationId xmlns:a16="http://schemas.microsoft.com/office/drawing/2014/main" id="{853C6E9D-185A-4667-BDCD-411A72F7614C}"/>
                </a:ext>
              </a:extLst>
            </p:cNvPr>
            <p:cNvSpPr/>
            <p:nvPr/>
          </p:nvSpPr>
          <p:spPr>
            <a:xfrm>
              <a:off x="979187" y="1206283"/>
              <a:ext cx="9673839" cy="12813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08" tIns="60959" rIns="121908" bIns="60959" rtlCol="0" anchor="ctr"/>
            <a:lstStyle/>
            <a:p>
              <a:pPr algn="ctr" defTabSz="1219170">
                <a:defRPr/>
              </a:pPr>
              <a:endParaRPr lang="en-US" sz="2400" kern="0" dirty="0">
                <a:solidFill>
                  <a:sysClr val="windowText" lastClr="000000"/>
                </a:solidFill>
                <a:latin typeface="+mj-lt"/>
              </a:endParaRPr>
            </a:p>
          </p:txBody>
        </p:sp>
        <p:sp>
          <p:nvSpPr>
            <p:cNvPr id="125" name="Rectangle 124">
              <a:extLst>
                <a:ext uri="{FF2B5EF4-FFF2-40B4-BE49-F238E27FC236}">
                  <a16:creationId xmlns:a16="http://schemas.microsoft.com/office/drawing/2014/main" id="{B3F42CAC-82DC-46B9-B7D5-3CA6729A7070}"/>
                </a:ext>
              </a:extLst>
            </p:cNvPr>
            <p:cNvSpPr>
              <a:spLocks noChangeArrowheads="1"/>
            </p:cNvSpPr>
            <p:nvPr/>
          </p:nvSpPr>
          <p:spPr bwMode="gray">
            <a:xfrm>
              <a:off x="984497" y="1326290"/>
              <a:ext cx="626386" cy="1064262"/>
            </a:xfrm>
            <a:prstGeom prst="rect">
              <a:avLst/>
            </a:prstGeom>
            <a:grpFill/>
            <a:ln w="9525" algn="ctr">
              <a:noFill/>
              <a:miter lim="800000"/>
              <a:headEnd/>
              <a:tailEnd/>
            </a:ln>
          </p:spPr>
          <p:txBody>
            <a:bodyPr vert="horz" lIns="104481" tIns="104481" rIns="104481" bIns="104481" anchor="ctr"/>
            <a:lstStyle/>
            <a:p>
              <a:pPr algn="ctr" defTabSz="1219170" fontAlgn="base">
                <a:spcBef>
                  <a:spcPct val="0"/>
                </a:spcBef>
                <a:spcAft>
                  <a:spcPct val="0"/>
                </a:spcAft>
                <a:defRPr/>
              </a:pPr>
              <a:r>
                <a:rPr lang="en-GB" sz="1600" b="1" kern="0" dirty="0" smtClean="0">
                  <a:solidFill>
                    <a:sysClr val="windowText" lastClr="000000"/>
                  </a:solidFill>
                  <a:latin typeface="+mj-lt"/>
                  <a:cs typeface="Arial" panose="020B0604020202020204" pitchFamily="34" charset="0"/>
                </a:rPr>
                <a:t>Core Team</a:t>
              </a:r>
              <a:endParaRPr lang="en-GB" sz="1600" b="1" kern="0" dirty="0">
                <a:solidFill>
                  <a:sysClr val="windowText" lastClr="000000"/>
                </a:solidFill>
                <a:latin typeface="+mj-lt"/>
                <a:cs typeface="Arial" panose="020B0604020202020204" pitchFamily="34" charset="0"/>
              </a:endParaRPr>
            </a:p>
          </p:txBody>
        </p:sp>
      </p:grpSp>
      <p:graphicFrame>
        <p:nvGraphicFramePr>
          <p:cNvPr id="3" name="Table 2"/>
          <p:cNvGraphicFramePr>
            <a:graphicFrameLocks noGrp="1"/>
          </p:cNvGraphicFramePr>
          <p:nvPr>
            <p:extLst/>
          </p:nvPr>
        </p:nvGraphicFramePr>
        <p:xfrm>
          <a:off x="960666" y="3449134"/>
          <a:ext cx="6295394" cy="822960"/>
        </p:xfrm>
        <a:graphic>
          <a:graphicData uri="http://schemas.openxmlformats.org/drawingml/2006/table">
            <a:tbl>
              <a:tblPr firstRow="1">
                <a:tableStyleId>{21E4AEA4-8DFA-4A89-87EB-49C32662AFE0}</a:tableStyleId>
              </a:tblPr>
              <a:tblGrid>
                <a:gridCol w="670426">
                  <a:extLst>
                    <a:ext uri="{9D8B030D-6E8A-4147-A177-3AD203B41FA5}">
                      <a16:colId xmlns:a16="http://schemas.microsoft.com/office/drawing/2014/main" val="1863849473"/>
                    </a:ext>
                  </a:extLst>
                </a:gridCol>
                <a:gridCol w="576649">
                  <a:extLst>
                    <a:ext uri="{9D8B030D-6E8A-4147-A177-3AD203B41FA5}">
                      <a16:colId xmlns:a16="http://schemas.microsoft.com/office/drawing/2014/main" val="2540199950"/>
                    </a:ext>
                  </a:extLst>
                </a:gridCol>
                <a:gridCol w="757881">
                  <a:extLst>
                    <a:ext uri="{9D8B030D-6E8A-4147-A177-3AD203B41FA5}">
                      <a16:colId xmlns:a16="http://schemas.microsoft.com/office/drawing/2014/main" val="786336833"/>
                    </a:ext>
                  </a:extLst>
                </a:gridCol>
                <a:gridCol w="790832">
                  <a:extLst>
                    <a:ext uri="{9D8B030D-6E8A-4147-A177-3AD203B41FA5}">
                      <a16:colId xmlns:a16="http://schemas.microsoft.com/office/drawing/2014/main" val="772158515"/>
                    </a:ext>
                  </a:extLst>
                </a:gridCol>
                <a:gridCol w="527222">
                  <a:extLst>
                    <a:ext uri="{9D8B030D-6E8A-4147-A177-3AD203B41FA5}">
                      <a16:colId xmlns:a16="http://schemas.microsoft.com/office/drawing/2014/main" val="687812364"/>
                    </a:ext>
                  </a:extLst>
                </a:gridCol>
                <a:gridCol w="659027">
                  <a:extLst>
                    <a:ext uri="{9D8B030D-6E8A-4147-A177-3AD203B41FA5}">
                      <a16:colId xmlns:a16="http://schemas.microsoft.com/office/drawing/2014/main" val="3496308423"/>
                    </a:ext>
                  </a:extLst>
                </a:gridCol>
                <a:gridCol w="749643">
                  <a:extLst>
                    <a:ext uri="{9D8B030D-6E8A-4147-A177-3AD203B41FA5}">
                      <a16:colId xmlns:a16="http://schemas.microsoft.com/office/drawing/2014/main" val="492731094"/>
                    </a:ext>
                  </a:extLst>
                </a:gridCol>
                <a:gridCol w="766119">
                  <a:extLst>
                    <a:ext uri="{9D8B030D-6E8A-4147-A177-3AD203B41FA5}">
                      <a16:colId xmlns:a16="http://schemas.microsoft.com/office/drawing/2014/main" val="20007"/>
                    </a:ext>
                  </a:extLst>
                </a:gridCol>
                <a:gridCol w="797595">
                  <a:extLst>
                    <a:ext uri="{9D8B030D-6E8A-4147-A177-3AD203B41FA5}">
                      <a16:colId xmlns:a16="http://schemas.microsoft.com/office/drawing/2014/main" val="20008"/>
                    </a:ext>
                  </a:extLst>
                </a:gridCol>
              </a:tblGrid>
              <a:tr h="274320">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800" kern="1200" dirty="0" smtClean="0"/>
                        <a:t>Project Manager</a:t>
                      </a:r>
                      <a:endParaRPr lang="en-US" sz="800" b="1" kern="1200" dirty="0" smtClean="0">
                        <a:solidFill>
                          <a:schemeClr val="tx1"/>
                        </a:solidFill>
                        <a:latin typeface="+mn-lt"/>
                        <a:ea typeface="+mn-ea"/>
                        <a:cs typeface="+mn-cs"/>
                      </a:endParaRPr>
                    </a:p>
                  </a:txBody>
                  <a:tcPr anchor="ctr"/>
                </a:tc>
                <a:tc>
                  <a:txBody>
                    <a:bodyPr/>
                    <a:lstStyle/>
                    <a:p>
                      <a:pPr algn="ctr"/>
                      <a:r>
                        <a:rPr lang="en-US" sz="800" dirty="0" smtClean="0"/>
                        <a:t>Change Lead</a:t>
                      </a:r>
                      <a:endParaRPr lang="en-US" sz="800" dirty="0" smtClean="0">
                        <a:latin typeface="+mj-lt"/>
                      </a:endParaRPr>
                    </a:p>
                  </a:txBody>
                  <a:tcPr anchor="ctr"/>
                </a:tc>
                <a:tc>
                  <a:txBody>
                    <a:bodyPr/>
                    <a:lstStyle/>
                    <a:p>
                      <a:pPr algn="ctr"/>
                      <a:r>
                        <a:rPr lang="en-US" sz="800" kern="1200" dirty="0" smtClean="0"/>
                        <a:t>Change Practitioner</a:t>
                      </a:r>
                      <a:endParaRPr lang="en-US" sz="800" b="1" kern="1200" dirty="0">
                        <a:solidFill>
                          <a:schemeClr val="tx1"/>
                        </a:solidFill>
                        <a:latin typeface="+mn-lt"/>
                        <a:ea typeface="+mn-ea"/>
                        <a:cs typeface="+mn-cs"/>
                      </a:endParaRPr>
                    </a:p>
                  </a:txBody>
                  <a:tcPr anchor="ctr"/>
                </a:tc>
                <a:tc>
                  <a:txBody>
                    <a:bodyPr/>
                    <a:lstStyle/>
                    <a:p>
                      <a:pPr algn="ctr"/>
                      <a:r>
                        <a:rPr lang="en-US" sz="800" dirty="0" smtClean="0"/>
                        <a:t>Change Practitioner</a:t>
                      </a:r>
                      <a:endParaRPr lang="en-US" sz="800" dirty="0">
                        <a:latin typeface="+mj-lt"/>
                      </a:endParaRPr>
                    </a:p>
                  </a:txBody>
                  <a:tcPr anchor="ctr"/>
                </a:tc>
                <a:tc>
                  <a:txBody>
                    <a:bodyPr/>
                    <a:lstStyle/>
                    <a:p>
                      <a:pPr algn="ctr"/>
                      <a:r>
                        <a:rPr lang="en-US" sz="800" dirty="0" smtClean="0"/>
                        <a:t>Bus. Proc.</a:t>
                      </a:r>
                      <a:r>
                        <a:rPr lang="en-US" sz="800" baseline="0" dirty="0" smtClean="0"/>
                        <a:t> Lead</a:t>
                      </a:r>
                      <a:endParaRPr lang="en-US" sz="800" dirty="0">
                        <a:latin typeface="+mj-lt"/>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800" kern="1200" dirty="0" err="1" smtClean="0"/>
                        <a:t>Config</a:t>
                      </a:r>
                      <a:r>
                        <a:rPr lang="en-US" sz="800" kern="1200" dirty="0" smtClean="0"/>
                        <a:t>.</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800" kern="1200" dirty="0" smtClean="0"/>
                        <a:t>Lead</a:t>
                      </a:r>
                      <a:endParaRPr lang="en-US" sz="800" b="1" kern="1200" dirty="0" smtClean="0">
                        <a:solidFill>
                          <a:schemeClr val="tx1"/>
                        </a:solidFill>
                        <a:latin typeface="+mn-lt"/>
                        <a:ea typeface="+mn-ea"/>
                        <a:cs typeface="+mn-cs"/>
                      </a:endParaRPr>
                    </a:p>
                  </a:txBody>
                  <a:tcPr anchor="ctr"/>
                </a:tc>
                <a:tc>
                  <a:txBody>
                    <a:bodyPr/>
                    <a:lstStyle/>
                    <a:p>
                      <a:pPr algn="ctr"/>
                      <a:r>
                        <a:rPr lang="en-US" sz="800" kern="1200" dirty="0" smtClean="0"/>
                        <a:t>Solutions Architect</a:t>
                      </a:r>
                      <a:endParaRPr lang="en-US" sz="800" b="1" kern="1200" dirty="0">
                        <a:solidFill>
                          <a:schemeClr val="tx1"/>
                        </a:solidFill>
                        <a:latin typeface="+mn-lt"/>
                        <a:ea typeface="+mn-ea"/>
                        <a:cs typeface="+mn-cs"/>
                      </a:endParaRPr>
                    </a:p>
                  </a:txBody>
                  <a:tcPr anchor="ctr"/>
                </a:tc>
                <a:tc>
                  <a:txBody>
                    <a:bodyPr/>
                    <a:lstStyle/>
                    <a:p>
                      <a:pPr algn="ctr"/>
                      <a:r>
                        <a:rPr lang="en-US" sz="800" dirty="0" smtClean="0"/>
                        <a:t>Testing Lead</a:t>
                      </a:r>
                      <a:endParaRPr lang="en-US" sz="800" dirty="0">
                        <a:latin typeface="+mj-lt"/>
                      </a:endParaRPr>
                    </a:p>
                  </a:txBody>
                  <a:tcPr anchor="ctr"/>
                </a:tc>
                <a:tc>
                  <a:txBody>
                    <a:bodyPr/>
                    <a:lstStyle/>
                    <a:p>
                      <a:pPr algn="ctr"/>
                      <a:r>
                        <a:rPr lang="en-US" sz="800" dirty="0" smtClean="0"/>
                        <a:t>Reporting Lead</a:t>
                      </a:r>
                      <a:endParaRPr lang="en-US" sz="800" dirty="0">
                        <a:latin typeface="+mj-lt"/>
                      </a:endParaRPr>
                    </a:p>
                  </a:txBody>
                  <a:tcPr anchor="ctr"/>
                </a:tc>
                <a:extLst>
                  <a:ext uri="{0D108BD9-81ED-4DB2-BD59-A6C34878D82A}">
                    <a16:rowId xmlns:a16="http://schemas.microsoft.com/office/drawing/2014/main" val="244357329"/>
                  </a:ext>
                </a:extLst>
              </a:tr>
              <a:tr h="182880">
                <a:tc>
                  <a:txBody>
                    <a:bodyPr/>
                    <a:lstStyle/>
                    <a:p>
                      <a:pPr algn="ctr"/>
                      <a:r>
                        <a:rPr lang="en-US" sz="900" kern="1200" dirty="0" smtClean="0">
                          <a:solidFill>
                            <a:schemeClr val="tx1">
                              <a:lumMod val="75000"/>
                            </a:schemeClr>
                          </a:solidFill>
                        </a:rPr>
                        <a:t>Susan Oswalt</a:t>
                      </a:r>
                      <a:endParaRPr lang="en-US" sz="900" kern="1200" dirty="0">
                        <a:solidFill>
                          <a:schemeClr val="tx1">
                            <a:lumMod val="75000"/>
                          </a:schemeClr>
                        </a:solidFill>
                        <a:latin typeface="+mn-lt"/>
                        <a:ea typeface="+mn-ea"/>
                        <a:cs typeface="+mn-cs"/>
                      </a:endParaRPr>
                    </a:p>
                  </a:txBody>
                  <a:tcPr anchor="ctr"/>
                </a:tc>
                <a:tc>
                  <a:txBody>
                    <a:bodyPr/>
                    <a:lstStyle/>
                    <a:p>
                      <a:pPr algn="ctr"/>
                      <a:r>
                        <a:rPr lang="en-US" sz="900" dirty="0" smtClean="0">
                          <a:solidFill>
                            <a:schemeClr val="tx1">
                              <a:lumMod val="75000"/>
                            </a:schemeClr>
                          </a:solidFill>
                        </a:rPr>
                        <a:t>Nicole</a:t>
                      </a:r>
                      <a:r>
                        <a:rPr lang="en-US" sz="900" baseline="0" dirty="0" smtClean="0">
                          <a:solidFill>
                            <a:schemeClr val="tx1">
                              <a:lumMod val="75000"/>
                            </a:schemeClr>
                          </a:solidFill>
                        </a:rPr>
                        <a:t> Joyce</a:t>
                      </a:r>
                      <a:endParaRPr lang="en-US" sz="900" dirty="0">
                        <a:solidFill>
                          <a:schemeClr val="tx1">
                            <a:lumMod val="75000"/>
                          </a:schemeClr>
                        </a:solidFill>
                        <a:latin typeface="+mj-lt"/>
                      </a:endParaRPr>
                    </a:p>
                  </a:txBody>
                  <a:tcPr anchor="ctr"/>
                </a:tc>
                <a:tc>
                  <a:txBody>
                    <a:bodyPr/>
                    <a:lstStyle/>
                    <a:p>
                      <a:pPr algn="ctr"/>
                      <a:r>
                        <a:rPr lang="en-US" sz="900" dirty="0" smtClean="0">
                          <a:solidFill>
                            <a:schemeClr val="tx1">
                              <a:lumMod val="75000"/>
                            </a:schemeClr>
                          </a:solidFill>
                        </a:rPr>
                        <a:t>Nicole </a:t>
                      </a:r>
                    </a:p>
                    <a:p>
                      <a:pPr algn="ctr"/>
                      <a:r>
                        <a:rPr lang="en-US" sz="900" dirty="0" smtClean="0">
                          <a:solidFill>
                            <a:schemeClr val="tx1">
                              <a:lumMod val="75000"/>
                            </a:schemeClr>
                          </a:solidFill>
                        </a:rPr>
                        <a:t>Joyce</a:t>
                      </a:r>
                      <a:endParaRPr lang="en-US" sz="900" dirty="0">
                        <a:solidFill>
                          <a:schemeClr val="tx1">
                            <a:lumMod val="75000"/>
                          </a:schemeClr>
                        </a:solidFill>
                        <a:latin typeface="+mj-lt"/>
                      </a:endParaRPr>
                    </a:p>
                  </a:txBody>
                  <a:tcPr anchor="ctr"/>
                </a:tc>
                <a:tc>
                  <a:txBody>
                    <a:bodyPr/>
                    <a:lstStyle/>
                    <a:p>
                      <a:pPr algn="ctr"/>
                      <a:r>
                        <a:rPr lang="en-US" sz="900" dirty="0" smtClean="0">
                          <a:solidFill>
                            <a:schemeClr val="tx1">
                              <a:lumMod val="75000"/>
                            </a:schemeClr>
                          </a:solidFill>
                        </a:rPr>
                        <a:t>Francisco Mejia</a:t>
                      </a:r>
                      <a:endParaRPr lang="en-US" sz="900" dirty="0">
                        <a:solidFill>
                          <a:schemeClr val="tx1">
                            <a:lumMod val="75000"/>
                          </a:schemeClr>
                        </a:solidFill>
                        <a:latin typeface="+mj-lt"/>
                      </a:endParaRPr>
                    </a:p>
                  </a:txBody>
                  <a:tcPr anchor="ctr"/>
                </a:tc>
                <a:tc>
                  <a:txBody>
                    <a:bodyPr/>
                    <a:lstStyle/>
                    <a:p>
                      <a:pPr algn="ctr"/>
                      <a:r>
                        <a:rPr lang="en-US" sz="900" dirty="0" smtClean="0">
                          <a:solidFill>
                            <a:schemeClr val="tx1">
                              <a:lumMod val="75000"/>
                            </a:schemeClr>
                          </a:solidFill>
                        </a:rPr>
                        <a:t>Jason DeFay</a:t>
                      </a:r>
                      <a:endParaRPr lang="en-US" sz="900" dirty="0">
                        <a:solidFill>
                          <a:schemeClr val="tx1">
                            <a:lumMod val="75000"/>
                          </a:schemeClr>
                        </a:solidFill>
                        <a:latin typeface="+mj-lt"/>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900" kern="1200" dirty="0" smtClean="0">
                          <a:solidFill>
                            <a:schemeClr val="tx1">
                              <a:lumMod val="75000"/>
                            </a:schemeClr>
                          </a:solidFill>
                        </a:rPr>
                        <a:t>Jason DeFay</a:t>
                      </a:r>
                      <a:endParaRPr lang="en-US" sz="900" kern="1200" dirty="0" smtClean="0">
                        <a:solidFill>
                          <a:schemeClr val="tx1">
                            <a:lumMod val="75000"/>
                          </a:schemeClr>
                        </a:solidFill>
                        <a:latin typeface="+mn-lt"/>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900" kern="1200" dirty="0" smtClean="0">
                          <a:solidFill>
                            <a:schemeClr val="tx1">
                              <a:lumMod val="75000"/>
                            </a:schemeClr>
                          </a:solidFill>
                        </a:rPr>
                        <a:t>Robert</a:t>
                      </a:r>
                      <a:r>
                        <a:rPr lang="en-US" sz="900" kern="1200" baseline="0" dirty="0" smtClean="0">
                          <a:solidFill>
                            <a:schemeClr val="tx1">
                              <a:lumMod val="75000"/>
                            </a:schemeClr>
                          </a:solidFill>
                        </a:rPr>
                        <a:t> </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lumMod val="75000"/>
                            </a:schemeClr>
                          </a:solidFill>
                        </a:rPr>
                        <a:t>Dias</a:t>
                      </a:r>
                      <a:endParaRPr lang="en-US" sz="900" kern="1200" dirty="0" smtClean="0">
                        <a:solidFill>
                          <a:schemeClr val="tx1">
                            <a:lumMod val="75000"/>
                          </a:schemeClr>
                        </a:solidFill>
                        <a:latin typeface="+mn-lt"/>
                        <a:ea typeface="+mn-ea"/>
                        <a:cs typeface="+mn-cs"/>
                      </a:endParaRPr>
                    </a:p>
                  </a:txBody>
                  <a:tcPr anchor="ctr"/>
                </a:tc>
                <a:tc>
                  <a:txBody>
                    <a:bodyPr/>
                    <a:lstStyle/>
                    <a:p>
                      <a:pPr algn="ctr"/>
                      <a:r>
                        <a:rPr lang="en-US" sz="900" dirty="0" smtClean="0">
                          <a:solidFill>
                            <a:schemeClr val="tx1">
                              <a:lumMod val="75000"/>
                            </a:schemeClr>
                          </a:solidFill>
                        </a:rPr>
                        <a:t>David Edmonson</a:t>
                      </a:r>
                      <a:endParaRPr lang="en-US" sz="900" dirty="0">
                        <a:solidFill>
                          <a:schemeClr val="tx1">
                            <a:lumMod val="75000"/>
                          </a:schemeClr>
                        </a:solidFill>
                        <a:latin typeface="+mj-lt"/>
                      </a:endParaRPr>
                    </a:p>
                  </a:txBody>
                  <a:tcPr anchor="ctr"/>
                </a:tc>
                <a:tc>
                  <a:txBody>
                    <a:bodyPr/>
                    <a:lstStyle/>
                    <a:p>
                      <a:pPr algn="ctr"/>
                      <a:r>
                        <a:rPr lang="en-US" sz="900" dirty="0" smtClean="0">
                          <a:solidFill>
                            <a:schemeClr val="tx1">
                              <a:lumMod val="75000"/>
                            </a:schemeClr>
                          </a:solidFill>
                        </a:rPr>
                        <a:t>Marisol Christinson</a:t>
                      </a:r>
                      <a:endParaRPr lang="en-US" sz="900" dirty="0">
                        <a:solidFill>
                          <a:schemeClr val="tx1">
                            <a:lumMod val="75000"/>
                          </a:schemeClr>
                        </a:solidFill>
                        <a:latin typeface="+mj-lt"/>
                      </a:endParaRPr>
                    </a:p>
                  </a:txBody>
                  <a:tcPr anchor="ctr"/>
                </a:tc>
                <a:extLst>
                  <a:ext uri="{0D108BD9-81ED-4DB2-BD59-A6C34878D82A}">
                    <a16:rowId xmlns:a16="http://schemas.microsoft.com/office/drawing/2014/main" val="3757277798"/>
                  </a:ext>
                </a:extLst>
              </a:tr>
            </a:tbl>
          </a:graphicData>
        </a:graphic>
      </p:graphicFrame>
      <p:graphicFrame>
        <p:nvGraphicFramePr>
          <p:cNvPr id="9" name="Table 8"/>
          <p:cNvGraphicFramePr>
            <a:graphicFrameLocks noGrp="1"/>
          </p:cNvGraphicFramePr>
          <p:nvPr>
            <p:extLst/>
          </p:nvPr>
        </p:nvGraphicFramePr>
        <p:xfrm>
          <a:off x="802418" y="4693758"/>
          <a:ext cx="6118615" cy="2012250"/>
        </p:xfrm>
        <a:graphic>
          <a:graphicData uri="http://schemas.openxmlformats.org/drawingml/2006/table">
            <a:tbl>
              <a:tblPr firstRow="1" bandRow="1">
                <a:tableStyleId>{21E4AEA4-8DFA-4A89-87EB-49C32662AFE0}</a:tableStyleId>
              </a:tblPr>
              <a:tblGrid>
                <a:gridCol w="502180">
                  <a:extLst>
                    <a:ext uri="{9D8B030D-6E8A-4147-A177-3AD203B41FA5}">
                      <a16:colId xmlns:a16="http://schemas.microsoft.com/office/drawing/2014/main" val="3394179786"/>
                    </a:ext>
                  </a:extLst>
                </a:gridCol>
                <a:gridCol w="517589">
                  <a:extLst>
                    <a:ext uri="{9D8B030D-6E8A-4147-A177-3AD203B41FA5}">
                      <a16:colId xmlns:a16="http://schemas.microsoft.com/office/drawing/2014/main" val="2536271846"/>
                    </a:ext>
                  </a:extLst>
                </a:gridCol>
                <a:gridCol w="509885">
                  <a:extLst>
                    <a:ext uri="{9D8B030D-6E8A-4147-A177-3AD203B41FA5}">
                      <a16:colId xmlns:a16="http://schemas.microsoft.com/office/drawing/2014/main" val="3950525204"/>
                    </a:ext>
                  </a:extLst>
                </a:gridCol>
                <a:gridCol w="497097">
                  <a:extLst>
                    <a:ext uri="{9D8B030D-6E8A-4147-A177-3AD203B41FA5}">
                      <a16:colId xmlns:a16="http://schemas.microsoft.com/office/drawing/2014/main" val="278907567"/>
                    </a:ext>
                  </a:extLst>
                </a:gridCol>
                <a:gridCol w="539262">
                  <a:extLst>
                    <a:ext uri="{9D8B030D-6E8A-4147-A177-3AD203B41FA5}">
                      <a16:colId xmlns:a16="http://schemas.microsoft.com/office/drawing/2014/main" val="3260293135"/>
                    </a:ext>
                  </a:extLst>
                </a:gridCol>
                <a:gridCol w="468923">
                  <a:extLst>
                    <a:ext uri="{9D8B030D-6E8A-4147-A177-3AD203B41FA5}">
                      <a16:colId xmlns:a16="http://schemas.microsoft.com/office/drawing/2014/main" val="349384016"/>
                    </a:ext>
                  </a:extLst>
                </a:gridCol>
                <a:gridCol w="593969">
                  <a:extLst>
                    <a:ext uri="{9D8B030D-6E8A-4147-A177-3AD203B41FA5}">
                      <a16:colId xmlns:a16="http://schemas.microsoft.com/office/drawing/2014/main" val="3977400874"/>
                    </a:ext>
                  </a:extLst>
                </a:gridCol>
                <a:gridCol w="620133">
                  <a:extLst>
                    <a:ext uri="{9D8B030D-6E8A-4147-A177-3AD203B41FA5}">
                      <a16:colId xmlns:a16="http://schemas.microsoft.com/office/drawing/2014/main" val="454151636"/>
                    </a:ext>
                  </a:extLst>
                </a:gridCol>
                <a:gridCol w="509885">
                  <a:extLst>
                    <a:ext uri="{9D8B030D-6E8A-4147-A177-3AD203B41FA5}">
                      <a16:colId xmlns:a16="http://schemas.microsoft.com/office/drawing/2014/main" val="1568068229"/>
                    </a:ext>
                  </a:extLst>
                </a:gridCol>
                <a:gridCol w="679846">
                  <a:extLst>
                    <a:ext uri="{9D8B030D-6E8A-4147-A177-3AD203B41FA5}">
                      <a16:colId xmlns:a16="http://schemas.microsoft.com/office/drawing/2014/main" val="1634289987"/>
                    </a:ext>
                  </a:extLst>
                </a:gridCol>
                <a:gridCol w="679846">
                  <a:extLst>
                    <a:ext uri="{9D8B030D-6E8A-4147-A177-3AD203B41FA5}">
                      <a16:colId xmlns:a16="http://schemas.microsoft.com/office/drawing/2014/main" val="20010"/>
                    </a:ext>
                  </a:extLst>
                </a:gridCol>
              </a:tblGrid>
              <a:tr h="412050">
                <a:tc gridSpan="11">
                  <a:txBody>
                    <a:bodyPr/>
                    <a:lstStyle/>
                    <a:p>
                      <a:pPr algn="ctr"/>
                      <a:r>
                        <a:rPr lang="en-US" sz="1100" dirty="0" smtClean="0"/>
                        <a:t>Business Process Review Teams</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000" dirty="0" smtClean="0"/>
                        <a:t>Lean Bench</a:t>
                      </a:r>
                      <a:r>
                        <a:rPr lang="en-US" sz="1000" baseline="0" dirty="0" smtClean="0"/>
                        <a:t>, </a:t>
                      </a:r>
                      <a:r>
                        <a:rPr lang="en-US" sz="1000" dirty="0" smtClean="0"/>
                        <a:t>SMEs,</a:t>
                      </a:r>
                      <a:r>
                        <a:rPr lang="en-US" sz="1000" baseline="0" dirty="0" smtClean="0"/>
                        <a:t> </a:t>
                      </a:r>
                      <a:r>
                        <a:rPr lang="en-US" sz="1000" dirty="0" smtClean="0"/>
                        <a:t>Bus</a:t>
                      </a:r>
                      <a:r>
                        <a:rPr lang="en-US" sz="1000" baseline="0" dirty="0" smtClean="0"/>
                        <a:t> Proc/</a:t>
                      </a:r>
                      <a:r>
                        <a:rPr lang="en-US" sz="1000" baseline="0" dirty="0" err="1" smtClean="0"/>
                        <a:t>Config</a:t>
                      </a:r>
                      <a:r>
                        <a:rPr lang="en-US" sz="1000" baseline="0" dirty="0" smtClean="0"/>
                        <a:t> Lead, Testing Lead, Reporting Lead</a:t>
                      </a:r>
                      <a:endParaRPr lang="en-US" sz="1000" b="0" dirty="0" smtClean="0"/>
                    </a:p>
                  </a:txBody>
                  <a:tcPr marL="45720" marR="45720" anchor="ct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en-US" sz="1100" b="0" dirty="0" smtClean="0"/>
                    </a:p>
                  </a:txBody>
                  <a:tcPr marL="45720" marR="45720" anchor="ctr"/>
                </a:tc>
                <a:extLst>
                  <a:ext uri="{0D108BD9-81ED-4DB2-BD59-A6C34878D82A}">
                    <a16:rowId xmlns:a16="http://schemas.microsoft.com/office/drawing/2014/main" val="4184158463"/>
                  </a:ext>
                </a:extLst>
              </a:tr>
              <a:tr h="478510">
                <a:tc>
                  <a:txBody>
                    <a:bodyPr/>
                    <a:lstStyle/>
                    <a:p>
                      <a:pPr algn="ctr"/>
                      <a:r>
                        <a:rPr lang="en-US" sz="700" b="0" dirty="0" smtClean="0">
                          <a:solidFill>
                            <a:schemeClr val="tx1">
                              <a:lumMod val="75000"/>
                            </a:schemeClr>
                          </a:solidFill>
                        </a:rPr>
                        <a:t>Determine</a:t>
                      </a:r>
                      <a:r>
                        <a:rPr lang="en-US" sz="700" b="0" baseline="0" dirty="0" smtClean="0">
                          <a:solidFill>
                            <a:schemeClr val="tx1">
                              <a:lumMod val="75000"/>
                            </a:schemeClr>
                          </a:solidFill>
                        </a:rPr>
                        <a:t> Agreement Types 1.3.1</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Route</a:t>
                      </a:r>
                      <a:r>
                        <a:rPr lang="en-US" sz="700" b="0" baseline="0" dirty="0" smtClean="0">
                          <a:solidFill>
                            <a:schemeClr val="tx1">
                              <a:lumMod val="75000"/>
                            </a:schemeClr>
                          </a:solidFill>
                        </a:rPr>
                        <a:t> for Review &amp; Approval 1.3.2</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Develop &amp; Finalize Budget 1.2.1</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Negotiate Award</a:t>
                      </a:r>
                      <a:r>
                        <a:rPr lang="en-US" sz="700" b="0" baseline="0" dirty="0" smtClean="0">
                          <a:solidFill>
                            <a:schemeClr val="tx1">
                              <a:lumMod val="75000"/>
                            </a:schemeClr>
                          </a:solidFill>
                        </a:rPr>
                        <a:t> &amp; Agreement 1.5</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Complete Compliance</a:t>
                      </a:r>
                      <a:r>
                        <a:rPr lang="en-US" sz="700" b="0" baseline="0" dirty="0" smtClean="0">
                          <a:solidFill>
                            <a:schemeClr val="tx1">
                              <a:lumMod val="75000"/>
                            </a:schemeClr>
                          </a:solidFill>
                        </a:rPr>
                        <a:t> Requests 1.2.3</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PI</a:t>
                      </a:r>
                      <a:r>
                        <a:rPr lang="en-US" sz="700" b="0" baseline="0" dirty="0" smtClean="0">
                          <a:solidFill>
                            <a:schemeClr val="tx1">
                              <a:lumMod val="75000"/>
                            </a:schemeClr>
                          </a:solidFill>
                        </a:rPr>
                        <a:t> Exception Complete Compliance 1.2.3</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Complete Questionnaires 1.2.4</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Final</a:t>
                      </a:r>
                      <a:r>
                        <a:rPr lang="en-US" sz="700" b="0" baseline="0" dirty="0" smtClean="0">
                          <a:solidFill>
                            <a:schemeClr val="tx1">
                              <a:lumMod val="75000"/>
                            </a:schemeClr>
                          </a:solidFill>
                        </a:rPr>
                        <a:t> Review &amp; Submit to Sponsor 1.3.3</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Send NOA to Unit 1.6.2</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Revise Budget</a:t>
                      </a:r>
                      <a:r>
                        <a:rPr lang="en-US" sz="700" b="0" baseline="0" dirty="0" smtClean="0">
                          <a:solidFill>
                            <a:schemeClr val="tx1">
                              <a:lumMod val="75000"/>
                            </a:schemeClr>
                          </a:solidFill>
                        </a:rPr>
                        <a:t> 1.4.4</a:t>
                      </a: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Other Documents</a:t>
                      </a:r>
                      <a:r>
                        <a:rPr lang="en-US" sz="700" b="0" baseline="0" dirty="0" smtClean="0">
                          <a:solidFill>
                            <a:schemeClr val="tx1">
                              <a:lumMod val="75000"/>
                            </a:schemeClr>
                          </a:solidFill>
                        </a:rPr>
                        <a:t> for Package 1.2.5</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extLst>
                  <a:ext uri="{0D108BD9-81ED-4DB2-BD59-A6C34878D82A}">
                    <a16:rowId xmlns:a16="http://schemas.microsoft.com/office/drawing/2014/main" val="2989786610"/>
                  </a:ext>
                </a:extLst>
              </a:tr>
              <a:tr h="544970">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Reconcile &amp; Finalize Record</a:t>
                      </a:r>
                      <a:r>
                        <a:rPr lang="en-US" sz="700" b="0" baseline="0" dirty="0" smtClean="0">
                          <a:solidFill>
                            <a:schemeClr val="tx1">
                              <a:lumMod val="75000"/>
                            </a:schemeClr>
                          </a:solidFill>
                        </a:rPr>
                        <a:t> 1.3.4</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Complete Compliance/Protocol Approval 1.4.1</a:t>
                      </a: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Submit</a:t>
                      </a:r>
                      <a:r>
                        <a:rPr lang="en-US" sz="700" b="0" baseline="0" dirty="0" smtClean="0">
                          <a:solidFill>
                            <a:schemeClr val="tx1">
                              <a:lumMod val="75000"/>
                            </a:schemeClr>
                          </a:solidFill>
                        </a:rPr>
                        <a:t> Advanced Spending Requests 1.4.5</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Create Award 2.1.2</a:t>
                      </a: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Request Fund Set Up</a:t>
                      </a:r>
                      <a:r>
                        <a:rPr lang="en-US" sz="700" b="0" baseline="0" dirty="0" smtClean="0">
                          <a:solidFill>
                            <a:schemeClr val="tx1">
                              <a:lumMod val="75000"/>
                            </a:schemeClr>
                          </a:solidFill>
                        </a:rPr>
                        <a:t> 2.1.3</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Award Budget</a:t>
                      </a:r>
                      <a:r>
                        <a:rPr lang="en-US" sz="700" b="0" baseline="0" dirty="0" smtClean="0">
                          <a:solidFill>
                            <a:schemeClr val="tx1">
                              <a:lumMod val="75000"/>
                            </a:schemeClr>
                          </a:solidFill>
                        </a:rPr>
                        <a:t> (Allocations) 2.1.5</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Issuing</a:t>
                      </a:r>
                      <a:r>
                        <a:rPr lang="en-US" sz="700" b="0" baseline="0" dirty="0" smtClean="0">
                          <a:solidFill>
                            <a:schemeClr val="tx1">
                              <a:lumMod val="75000"/>
                            </a:schemeClr>
                          </a:solidFill>
                        </a:rPr>
                        <a:t> &amp; Managing Subawards (outgoing) 2.2.3</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Manage Changes &amp; Prior</a:t>
                      </a:r>
                      <a:r>
                        <a:rPr lang="en-US" sz="700" b="0" baseline="0" dirty="0" smtClean="0">
                          <a:solidFill>
                            <a:schemeClr val="tx1">
                              <a:lumMod val="75000"/>
                            </a:schemeClr>
                          </a:solidFill>
                        </a:rPr>
                        <a:t> Approvals 2.2.6</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Manages Cost</a:t>
                      </a:r>
                      <a:r>
                        <a:rPr lang="en-US" sz="700" b="0" baseline="0" dirty="0" smtClean="0">
                          <a:solidFill>
                            <a:schemeClr val="tx1">
                              <a:lumMod val="75000"/>
                            </a:schemeClr>
                          </a:solidFill>
                        </a:rPr>
                        <a:t> Sharing 2.3.3</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Submit</a:t>
                      </a:r>
                      <a:r>
                        <a:rPr lang="en-US" sz="700" b="0" baseline="0" dirty="0" smtClean="0">
                          <a:solidFill>
                            <a:schemeClr val="tx1">
                              <a:lumMod val="75000"/>
                            </a:schemeClr>
                          </a:solidFill>
                        </a:rPr>
                        <a:t> Reports to Sponsor/Agency 2.5.4</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Finalize Sponsor/Agency Reporting 2.6.3</a:t>
                      </a:r>
                    </a:p>
                  </a:txBody>
                  <a:tcPr marL="45720" marR="45720" anchor="ctr"/>
                </a:tc>
                <a:extLst>
                  <a:ext uri="{0D108BD9-81ED-4DB2-BD59-A6C34878D82A}">
                    <a16:rowId xmlns:a16="http://schemas.microsoft.com/office/drawing/2014/main" val="2399912008"/>
                  </a:ext>
                </a:extLst>
              </a:tr>
              <a:tr h="212671">
                <a:tc gridSpan="11">
                  <a:txBody>
                    <a:bodyPr/>
                    <a:lstStyle/>
                    <a:p>
                      <a:pPr algn="ctr"/>
                      <a:r>
                        <a:rPr lang="en-US" sz="1000" dirty="0" err="1" smtClean="0">
                          <a:solidFill>
                            <a:schemeClr val="tx1">
                              <a:lumMod val="75000"/>
                            </a:schemeClr>
                          </a:solidFill>
                        </a:rPr>
                        <a:t>Kuali</a:t>
                      </a:r>
                      <a:r>
                        <a:rPr lang="en-US" sz="1000" dirty="0" smtClean="0">
                          <a:solidFill>
                            <a:schemeClr val="tx1">
                              <a:lumMod val="75000"/>
                            </a:schemeClr>
                          </a:solidFill>
                        </a:rPr>
                        <a:t> Support</a:t>
                      </a:r>
                      <a:endParaRPr lang="en-US" sz="1000" b="1" dirty="0">
                        <a:solidFill>
                          <a:schemeClr val="tx1">
                            <a:lumMod val="75000"/>
                          </a:schemeClr>
                        </a:solidFill>
                      </a:endParaRPr>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1000" b="1" dirty="0">
                        <a:solidFill>
                          <a:schemeClr val="tx1">
                            <a:lumMod val="75000"/>
                          </a:schemeClr>
                        </a:solidFill>
                      </a:endParaRPr>
                    </a:p>
                  </a:txBody>
                  <a:tcPr marL="45720" marR="45720" anchor="ctr"/>
                </a:tc>
                <a:extLst>
                  <a:ext uri="{0D108BD9-81ED-4DB2-BD59-A6C34878D82A}">
                    <a16:rowId xmlns:a16="http://schemas.microsoft.com/office/drawing/2014/main" val="3446402263"/>
                  </a:ext>
                </a:extLst>
              </a:tr>
            </a:tbl>
          </a:graphicData>
        </a:graphic>
      </p:graphicFrame>
      <p:grpSp>
        <p:nvGrpSpPr>
          <p:cNvPr id="134" name="Group 133">
            <a:extLst>
              <a:ext uri="{FF2B5EF4-FFF2-40B4-BE49-F238E27FC236}">
                <a16:creationId xmlns:a16="http://schemas.microsoft.com/office/drawing/2014/main" id="{9289215D-13FD-46D5-B9BC-CDD4D7ED39B1}"/>
              </a:ext>
            </a:extLst>
          </p:cNvPr>
          <p:cNvGrpSpPr/>
          <p:nvPr/>
        </p:nvGrpSpPr>
        <p:grpSpPr>
          <a:xfrm>
            <a:off x="0" y="4647486"/>
            <a:ext cx="12097910" cy="2070608"/>
            <a:chOff x="927092" y="1206283"/>
            <a:chExt cx="9725934" cy="1281313"/>
          </a:xfrm>
          <a:noFill/>
        </p:grpSpPr>
        <p:sp>
          <p:nvSpPr>
            <p:cNvPr id="135" name="Rounded Rectangle 77">
              <a:extLst>
                <a:ext uri="{FF2B5EF4-FFF2-40B4-BE49-F238E27FC236}">
                  <a16:creationId xmlns:a16="http://schemas.microsoft.com/office/drawing/2014/main" id="{853C6E9D-185A-4667-BDCD-411A72F7614C}"/>
                </a:ext>
              </a:extLst>
            </p:cNvPr>
            <p:cNvSpPr/>
            <p:nvPr/>
          </p:nvSpPr>
          <p:spPr>
            <a:xfrm>
              <a:off x="979187" y="1206283"/>
              <a:ext cx="9673839" cy="12813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08" tIns="60959" rIns="121908" bIns="60959" rtlCol="0" anchor="ctr"/>
            <a:lstStyle/>
            <a:p>
              <a:pPr algn="ctr" defTabSz="1219170">
                <a:defRPr/>
              </a:pPr>
              <a:endParaRPr lang="en-US" sz="2400" kern="0" dirty="0">
                <a:solidFill>
                  <a:sysClr val="windowText" lastClr="000000"/>
                </a:solidFill>
                <a:latin typeface="+mj-lt"/>
              </a:endParaRPr>
            </a:p>
          </p:txBody>
        </p:sp>
        <p:sp>
          <p:nvSpPr>
            <p:cNvPr id="136" name="Rectangle 135">
              <a:extLst>
                <a:ext uri="{FF2B5EF4-FFF2-40B4-BE49-F238E27FC236}">
                  <a16:creationId xmlns:a16="http://schemas.microsoft.com/office/drawing/2014/main" id="{B3F42CAC-82DC-46B9-B7D5-3CA6729A7070}"/>
                </a:ext>
              </a:extLst>
            </p:cNvPr>
            <p:cNvSpPr>
              <a:spLocks noChangeArrowheads="1"/>
            </p:cNvSpPr>
            <p:nvPr/>
          </p:nvSpPr>
          <p:spPr bwMode="gray">
            <a:xfrm>
              <a:off x="927092" y="1627896"/>
              <a:ext cx="727359" cy="438086"/>
            </a:xfrm>
            <a:prstGeom prst="rect">
              <a:avLst/>
            </a:prstGeom>
            <a:grpFill/>
            <a:ln w="9525" algn="ctr">
              <a:noFill/>
              <a:miter lim="800000"/>
              <a:headEnd/>
              <a:tailEnd/>
            </a:ln>
          </p:spPr>
          <p:txBody>
            <a:bodyPr vert="horz" lIns="104481" tIns="104481" rIns="104481" bIns="104481" anchor="ctr"/>
            <a:lstStyle/>
            <a:p>
              <a:pPr algn="ctr" defTabSz="1219170" fontAlgn="base">
                <a:spcBef>
                  <a:spcPct val="0"/>
                </a:spcBef>
                <a:spcAft>
                  <a:spcPct val="0"/>
                </a:spcAft>
                <a:defRPr/>
              </a:pPr>
              <a:r>
                <a:rPr lang="en-GB" sz="1600" b="1" kern="0" dirty="0" smtClean="0">
                  <a:solidFill>
                    <a:sysClr val="windowText" lastClr="000000"/>
                  </a:solidFill>
                  <a:latin typeface="+mj-lt"/>
                  <a:cs typeface="Arial" panose="020B0604020202020204" pitchFamily="34" charset="0"/>
                </a:rPr>
                <a:t>Project Teams</a:t>
              </a:r>
              <a:endParaRPr lang="en-GB" sz="1600" b="1" kern="0" dirty="0">
                <a:solidFill>
                  <a:sysClr val="windowText" lastClr="000000"/>
                </a:solidFill>
                <a:latin typeface="+mj-lt"/>
                <a:cs typeface="Arial" panose="020B0604020202020204" pitchFamily="34" charset="0"/>
              </a:endParaRPr>
            </a:p>
          </p:txBody>
        </p:sp>
      </p:grpSp>
      <p:graphicFrame>
        <p:nvGraphicFramePr>
          <p:cNvPr id="137" name="Table 136"/>
          <p:cNvGraphicFramePr>
            <a:graphicFrameLocks noGrp="1"/>
          </p:cNvGraphicFramePr>
          <p:nvPr>
            <p:extLst/>
          </p:nvPr>
        </p:nvGraphicFramePr>
        <p:xfrm>
          <a:off x="6980758" y="4693758"/>
          <a:ext cx="1828800" cy="193605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3394179786"/>
                    </a:ext>
                  </a:extLst>
                </a:gridCol>
              </a:tblGrid>
              <a:tr h="1618116">
                <a:tc>
                  <a:txBody>
                    <a:bodyPr/>
                    <a:lstStyle/>
                    <a:p>
                      <a:pPr algn="ctr"/>
                      <a:r>
                        <a:rPr lang="en-US" sz="1200" dirty="0" smtClean="0"/>
                        <a:t>Change Network</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050" b="0" dirty="0" smtClean="0"/>
                        <a:t>Change Lead,</a:t>
                      </a:r>
                      <a:r>
                        <a:rPr lang="en-US" sz="1050" b="0" baseline="0" dirty="0" smtClean="0"/>
                        <a:t> Practitioners, Sponsorship Coalition Lead, Sponsorship Coalition, Change Champions</a:t>
                      </a:r>
                      <a:endParaRPr lang="en-US" sz="1050" b="0" dirty="0" smtClean="0"/>
                    </a:p>
                  </a:txBody>
                  <a:tcPr marL="45720" marR="45720" anchor="ctr"/>
                </a:tc>
                <a:extLst>
                  <a:ext uri="{0D108BD9-81ED-4DB2-BD59-A6C34878D82A}">
                    <a16:rowId xmlns:a16="http://schemas.microsoft.com/office/drawing/2014/main" val="4184158463"/>
                  </a:ext>
                </a:extLst>
              </a:tr>
              <a:tr h="317934">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000" b="1" dirty="0" err="1" smtClean="0">
                          <a:solidFill>
                            <a:schemeClr val="tx1">
                              <a:lumMod val="75000"/>
                            </a:schemeClr>
                          </a:solidFill>
                        </a:rPr>
                        <a:t>Kuali</a:t>
                      </a:r>
                      <a:r>
                        <a:rPr lang="en-US" sz="1000" b="1" dirty="0" smtClean="0">
                          <a:solidFill>
                            <a:schemeClr val="tx1">
                              <a:lumMod val="75000"/>
                            </a:schemeClr>
                          </a:solidFill>
                        </a:rPr>
                        <a:t> Support</a:t>
                      </a:r>
                    </a:p>
                  </a:txBody>
                  <a:tcPr marL="45720" marR="45720" anchor="ctr"/>
                </a:tc>
                <a:extLst>
                  <a:ext uri="{0D108BD9-81ED-4DB2-BD59-A6C34878D82A}">
                    <a16:rowId xmlns:a16="http://schemas.microsoft.com/office/drawing/2014/main" val="3368993333"/>
                  </a:ext>
                </a:extLst>
              </a:tr>
            </a:tbl>
          </a:graphicData>
        </a:graphic>
      </p:graphicFrame>
      <p:graphicFrame>
        <p:nvGraphicFramePr>
          <p:cNvPr id="139" name="Table 138"/>
          <p:cNvGraphicFramePr>
            <a:graphicFrameLocks noGrp="1"/>
          </p:cNvGraphicFramePr>
          <p:nvPr>
            <p:extLst/>
          </p:nvPr>
        </p:nvGraphicFramePr>
        <p:xfrm>
          <a:off x="8853695" y="4687782"/>
          <a:ext cx="3124768" cy="1914450"/>
        </p:xfrm>
        <a:graphic>
          <a:graphicData uri="http://schemas.openxmlformats.org/drawingml/2006/table">
            <a:tbl>
              <a:tblPr firstRow="1" bandRow="1">
                <a:tableStyleId>{21E4AEA4-8DFA-4A89-87EB-49C32662AFE0}</a:tableStyleId>
              </a:tblPr>
              <a:tblGrid>
                <a:gridCol w="422266">
                  <a:extLst>
                    <a:ext uri="{9D8B030D-6E8A-4147-A177-3AD203B41FA5}">
                      <a16:colId xmlns:a16="http://schemas.microsoft.com/office/drawing/2014/main" val="3394179786"/>
                    </a:ext>
                  </a:extLst>
                </a:gridCol>
                <a:gridCol w="422266">
                  <a:extLst>
                    <a:ext uri="{9D8B030D-6E8A-4147-A177-3AD203B41FA5}">
                      <a16:colId xmlns:a16="http://schemas.microsoft.com/office/drawing/2014/main" val="2536271846"/>
                    </a:ext>
                  </a:extLst>
                </a:gridCol>
                <a:gridCol w="506719">
                  <a:extLst>
                    <a:ext uri="{9D8B030D-6E8A-4147-A177-3AD203B41FA5}">
                      <a16:colId xmlns:a16="http://schemas.microsoft.com/office/drawing/2014/main" val="3950525204"/>
                    </a:ext>
                  </a:extLst>
                </a:gridCol>
                <a:gridCol w="506719">
                  <a:extLst>
                    <a:ext uri="{9D8B030D-6E8A-4147-A177-3AD203B41FA5}">
                      <a16:colId xmlns:a16="http://schemas.microsoft.com/office/drawing/2014/main" val="278907567"/>
                    </a:ext>
                  </a:extLst>
                </a:gridCol>
                <a:gridCol w="591172">
                  <a:extLst>
                    <a:ext uri="{9D8B030D-6E8A-4147-A177-3AD203B41FA5}">
                      <a16:colId xmlns:a16="http://schemas.microsoft.com/office/drawing/2014/main" val="3260293135"/>
                    </a:ext>
                  </a:extLst>
                </a:gridCol>
                <a:gridCol w="337813">
                  <a:extLst>
                    <a:ext uri="{9D8B030D-6E8A-4147-A177-3AD203B41FA5}">
                      <a16:colId xmlns:a16="http://schemas.microsoft.com/office/drawing/2014/main" val="349384016"/>
                    </a:ext>
                  </a:extLst>
                </a:gridCol>
                <a:gridCol w="337813">
                  <a:extLst>
                    <a:ext uri="{9D8B030D-6E8A-4147-A177-3AD203B41FA5}">
                      <a16:colId xmlns:a16="http://schemas.microsoft.com/office/drawing/2014/main" val="3977400874"/>
                    </a:ext>
                  </a:extLst>
                </a:gridCol>
              </a:tblGrid>
              <a:tr h="751463">
                <a:tc gridSpan="7">
                  <a:txBody>
                    <a:bodyPr/>
                    <a:lstStyle/>
                    <a:p>
                      <a:pPr algn="ctr"/>
                      <a:r>
                        <a:rPr lang="en-US" sz="1200" dirty="0" smtClean="0"/>
                        <a:t>Technical</a:t>
                      </a:r>
                      <a:r>
                        <a:rPr lang="en-US" sz="1200" baseline="0" dirty="0" smtClean="0"/>
                        <a:t> </a:t>
                      </a:r>
                      <a:r>
                        <a:rPr lang="en-US" sz="1200" dirty="0" smtClean="0"/>
                        <a:t>Teams</a:t>
                      </a:r>
                    </a:p>
                    <a:p>
                      <a:pPr algn="ctr"/>
                      <a:r>
                        <a:rPr lang="en-US" sz="1050" kern="1200" baseline="0" dirty="0" smtClean="0"/>
                        <a:t>Solutions Architect, Testing Lead, Reporting Lead</a:t>
                      </a:r>
                      <a:endParaRPr lang="en-US" sz="1050" b="0" kern="1200" baseline="0" dirty="0" smtClean="0">
                        <a:solidFill>
                          <a:schemeClr val="lt1"/>
                        </a:solidFill>
                        <a:latin typeface="+mn-lt"/>
                        <a:ea typeface="+mn-ea"/>
                        <a:cs typeface="+mn-cs"/>
                      </a:endParaRPr>
                    </a:p>
                  </a:txBody>
                  <a:tcPr marL="45720" marR="45720" anchor="ct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4184158463"/>
                  </a:ext>
                </a:extLst>
              </a:tr>
              <a:tr h="570786">
                <a:tc>
                  <a:txBody>
                    <a:bodyPr/>
                    <a:lstStyle/>
                    <a:p>
                      <a:pPr algn="ctr"/>
                      <a:r>
                        <a:rPr lang="en-US" sz="700" dirty="0" smtClean="0">
                          <a:solidFill>
                            <a:schemeClr val="tx1">
                              <a:lumMod val="75000"/>
                            </a:schemeClr>
                          </a:solidFill>
                        </a:rPr>
                        <a:t>Integrations</a:t>
                      </a:r>
                      <a:endParaRPr lang="en-US" sz="700" b="1" dirty="0">
                        <a:solidFill>
                          <a:schemeClr val="tx1">
                            <a:lumMod val="75000"/>
                          </a:schemeClr>
                        </a:solidFill>
                      </a:endParaRPr>
                    </a:p>
                  </a:txBody>
                  <a:tcPr marL="45720" marR="45720" anchor="ctr"/>
                </a:tc>
                <a:tc>
                  <a:txBody>
                    <a:bodyPr/>
                    <a:lstStyle/>
                    <a:p>
                      <a:pPr algn="ctr"/>
                      <a:r>
                        <a:rPr lang="en-US" sz="700" dirty="0" smtClean="0">
                          <a:solidFill>
                            <a:schemeClr val="tx1">
                              <a:lumMod val="75000"/>
                            </a:schemeClr>
                          </a:solidFill>
                        </a:rPr>
                        <a:t>Conversion</a:t>
                      </a:r>
                      <a:endParaRPr lang="en-US" sz="700" b="1" dirty="0">
                        <a:solidFill>
                          <a:schemeClr val="tx1">
                            <a:lumMod val="75000"/>
                          </a:schemeClr>
                        </a:solidFill>
                      </a:endParaRPr>
                    </a:p>
                  </a:txBody>
                  <a:tcPr marL="45720" marR="45720" anchor="ctr"/>
                </a:tc>
                <a:tc>
                  <a:txBody>
                    <a:bodyPr/>
                    <a:lstStyle/>
                    <a:p>
                      <a:pPr algn="ctr"/>
                      <a:r>
                        <a:rPr lang="en-US" sz="700" dirty="0" smtClean="0">
                          <a:solidFill>
                            <a:schemeClr val="tx1">
                              <a:lumMod val="75000"/>
                            </a:schemeClr>
                          </a:solidFill>
                        </a:rPr>
                        <a:t>Res Activity Hub</a:t>
                      </a:r>
                      <a:endParaRPr lang="en-US" sz="700" b="1" dirty="0">
                        <a:solidFill>
                          <a:schemeClr val="tx1">
                            <a:lumMod val="75000"/>
                          </a:schemeClr>
                        </a:solidFill>
                      </a:endParaRPr>
                    </a:p>
                  </a:txBody>
                  <a:tcPr marL="45720" marR="45720" anchor="ctr"/>
                </a:tc>
                <a:tc>
                  <a:txBody>
                    <a:bodyPr/>
                    <a:lstStyle/>
                    <a:p>
                      <a:pPr algn="ctr"/>
                      <a:r>
                        <a:rPr lang="en-US" sz="700" dirty="0" smtClean="0">
                          <a:solidFill>
                            <a:schemeClr val="tx1">
                              <a:lumMod val="75000"/>
                            </a:schemeClr>
                          </a:solidFill>
                        </a:rPr>
                        <a:t>Security</a:t>
                      </a:r>
                      <a:endParaRPr lang="en-US" sz="700" b="1" dirty="0">
                        <a:solidFill>
                          <a:schemeClr val="tx1">
                            <a:lumMod val="75000"/>
                          </a:schemeClr>
                        </a:solidFill>
                      </a:endParaRPr>
                    </a:p>
                  </a:txBody>
                  <a:tcPr marL="45720" marR="45720" anchor="ctr"/>
                </a:tc>
                <a:tc>
                  <a:txBody>
                    <a:bodyPr/>
                    <a:lstStyle/>
                    <a:p>
                      <a:pPr algn="ctr"/>
                      <a:r>
                        <a:rPr lang="en-US" sz="700" dirty="0" smtClean="0">
                          <a:solidFill>
                            <a:schemeClr val="tx1">
                              <a:lumMod val="75000"/>
                            </a:schemeClr>
                          </a:solidFill>
                        </a:rPr>
                        <a:t>Workflow</a:t>
                      </a:r>
                      <a:endParaRPr lang="en-US" sz="700" b="1" dirty="0">
                        <a:solidFill>
                          <a:schemeClr val="tx1">
                            <a:lumMod val="75000"/>
                          </a:schemeClr>
                        </a:solidFill>
                      </a:endParaRPr>
                    </a:p>
                  </a:txBody>
                  <a:tcPr marL="45720" marR="45720" anchor="ctr"/>
                </a:tc>
                <a:tc>
                  <a:txBody>
                    <a:bodyPr/>
                    <a:lstStyle/>
                    <a:p>
                      <a:pPr algn="ctr"/>
                      <a:r>
                        <a:rPr lang="en-US" sz="700" dirty="0" smtClean="0">
                          <a:solidFill>
                            <a:schemeClr val="tx1">
                              <a:lumMod val="75000"/>
                            </a:schemeClr>
                          </a:solidFill>
                        </a:rPr>
                        <a:t>IDM</a:t>
                      </a:r>
                      <a:endParaRPr lang="en-US" sz="700" b="1" dirty="0">
                        <a:solidFill>
                          <a:schemeClr val="tx1">
                            <a:lumMod val="75000"/>
                          </a:schemeClr>
                        </a:solidFill>
                      </a:endParaRPr>
                    </a:p>
                  </a:txBody>
                  <a:tcPr marL="45720" marR="45720" anchor="ctr"/>
                </a:tc>
                <a:tc>
                  <a:txBody>
                    <a:bodyPr/>
                    <a:lstStyle/>
                    <a:p>
                      <a:pPr algn="ctr"/>
                      <a:r>
                        <a:rPr lang="en-US" sz="700" dirty="0" err="1" smtClean="0">
                          <a:solidFill>
                            <a:schemeClr val="tx1">
                              <a:lumMod val="75000"/>
                            </a:schemeClr>
                          </a:solidFill>
                        </a:rPr>
                        <a:t>MdM</a:t>
                      </a:r>
                      <a:endParaRPr lang="en-US" sz="700" b="1" dirty="0">
                        <a:solidFill>
                          <a:schemeClr val="tx1">
                            <a:lumMod val="75000"/>
                          </a:schemeClr>
                        </a:solidFill>
                      </a:endParaRPr>
                    </a:p>
                  </a:txBody>
                  <a:tcPr marL="45720" marR="45720" anchor="ctr"/>
                </a:tc>
                <a:extLst>
                  <a:ext uri="{0D108BD9-81ED-4DB2-BD59-A6C34878D82A}">
                    <a16:rowId xmlns:a16="http://schemas.microsoft.com/office/drawing/2014/main" val="2989786610"/>
                  </a:ext>
                </a:extLst>
              </a:tr>
              <a:tr h="296984">
                <a:tc>
                  <a:txBody>
                    <a:bodyPr/>
                    <a:lstStyle/>
                    <a:p>
                      <a:pPr algn="ctr"/>
                      <a:endParaRPr lang="en-US" sz="800" dirty="0"/>
                    </a:p>
                  </a:txBody>
                  <a:tcPr marL="45720" marR="45720" anchor="ctr"/>
                </a:tc>
                <a:tc>
                  <a:txBody>
                    <a:bodyPr/>
                    <a:lstStyle/>
                    <a:p>
                      <a:pPr algn="ctr"/>
                      <a:endParaRPr lang="en-US" sz="800" dirty="0"/>
                    </a:p>
                  </a:txBody>
                  <a:tcPr marL="45720" marR="45720" anchor="ctr"/>
                </a:tc>
                <a:tc>
                  <a:txBody>
                    <a:bodyPr/>
                    <a:lstStyle/>
                    <a:p>
                      <a:pPr algn="ctr"/>
                      <a:endParaRPr lang="en-US" sz="800" dirty="0"/>
                    </a:p>
                  </a:txBody>
                  <a:tcPr marL="45720" marR="45720" anchor="ctr"/>
                </a:tc>
                <a:tc>
                  <a:txBody>
                    <a:bodyPr/>
                    <a:lstStyle/>
                    <a:p>
                      <a:pPr algn="ctr"/>
                      <a:endParaRPr lang="en-US" sz="800" dirty="0"/>
                    </a:p>
                  </a:txBody>
                  <a:tcPr marL="45720" marR="45720" anchor="ctr"/>
                </a:tc>
                <a:tc>
                  <a:txBody>
                    <a:bodyPr/>
                    <a:lstStyle/>
                    <a:p>
                      <a:pPr algn="ctr"/>
                      <a:endParaRPr lang="en-US" sz="800" dirty="0">
                        <a:solidFill>
                          <a:schemeClr val="tx1">
                            <a:lumMod val="75000"/>
                          </a:schemeClr>
                        </a:solidFill>
                      </a:endParaRPr>
                    </a:p>
                  </a:txBody>
                  <a:tcPr marL="45720" marR="45720" anchor="ctr"/>
                </a:tc>
                <a:tc>
                  <a:txBody>
                    <a:bodyPr/>
                    <a:lstStyle/>
                    <a:p>
                      <a:pPr algn="ctr"/>
                      <a:endParaRPr lang="en-US" sz="800" dirty="0">
                        <a:solidFill>
                          <a:schemeClr val="tx1">
                            <a:lumMod val="75000"/>
                          </a:schemeClr>
                        </a:solidFill>
                      </a:endParaRPr>
                    </a:p>
                  </a:txBody>
                  <a:tcPr marL="45720" marR="45720" anchor="ctr"/>
                </a:tc>
                <a:tc>
                  <a:txBody>
                    <a:bodyPr/>
                    <a:lstStyle/>
                    <a:p>
                      <a:pPr algn="ctr"/>
                      <a:endParaRPr lang="en-US" sz="800" dirty="0">
                        <a:solidFill>
                          <a:schemeClr val="tx1">
                            <a:lumMod val="75000"/>
                          </a:schemeClr>
                        </a:solidFill>
                      </a:endParaRPr>
                    </a:p>
                  </a:txBody>
                  <a:tcPr marL="45720" marR="45720" anchor="ctr"/>
                </a:tc>
                <a:extLst>
                  <a:ext uri="{0D108BD9-81ED-4DB2-BD59-A6C34878D82A}">
                    <a16:rowId xmlns:a16="http://schemas.microsoft.com/office/drawing/2014/main" val="2399912008"/>
                  </a:ext>
                </a:extLst>
              </a:tr>
              <a:tr h="295217">
                <a:tc gridSpan="7">
                  <a:txBody>
                    <a:bodyPr/>
                    <a:lstStyle/>
                    <a:p>
                      <a:pPr algn="ctr"/>
                      <a:r>
                        <a:rPr lang="en-US" sz="1050" dirty="0" err="1" smtClean="0">
                          <a:solidFill>
                            <a:schemeClr val="tx1">
                              <a:lumMod val="75000"/>
                            </a:schemeClr>
                          </a:solidFill>
                        </a:rPr>
                        <a:t>Kuali</a:t>
                      </a:r>
                      <a:r>
                        <a:rPr lang="en-US" sz="1050" dirty="0" smtClean="0">
                          <a:solidFill>
                            <a:schemeClr val="tx1">
                              <a:lumMod val="75000"/>
                            </a:schemeClr>
                          </a:solidFill>
                        </a:rPr>
                        <a:t> Support</a:t>
                      </a:r>
                      <a:endParaRPr lang="en-US" sz="1050" b="1" dirty="0">
                        <a:solidFill>
                          <a:schemeClr val="tx1">
                            <a:lumMod val="75000"/>
                          </a:schemeClr>
                        </a:solidFill>
                      </a:endParaRPr>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extLst>
                  <a:ext uri="{0D108BD9-81ED-4DB2-BD59-A6C34878D82A}">
                    <a16:rowId xmlns:a16="http://schemas.microsoft.com/office/drawing/2014/main" val="3446402263"/>
                  </a:ext>
                </a:extLst>
              </a:tr>
            </a:tbl>
          </a:graphicData>
        </a:graphic>
      </p:graphicFrame>
      <p:sp>
        <p:nvSpPr>
          <p:cNvPr id="48" name="Rectangle 47"/>
          <p:cNvSpPr/>
          <p:nvPr/>
        </p:nvSpPr>
        <p:spPr>
          <a:xfrm>
            <a:off x="8973072" y="3701446"/>
            <a:ext cx="1169164" cy="354124"/>
          </a:xfrm>
          <a:prstGeom prst="rect">
            <a:avLst/>
          </a:prstGeom>
          <a:noFill/>
          <a:ln w="28575">
            <a:solidFill>
              <a:srgbClr val="6EA0B0"/>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800" kern="0" dirty="0" err="1" smtClean="0">
                <a:solidFill>
                  <a:schemeClr val="tx1">
                    <a:lumMod val="75000"/>
                  </a:schemeClr>
                </a:solidFill>
                <a:latin typeface="+mj-lt"/>
              </a:rPr>
              <a:t>Kuali</a:t>
            </a:r>
            <a:r>
              <a:rPr lang="en-US" sz="800" kern="0" dirty="0" smtClean="0">
                <a:solidFill>
                  <a:schemeClr val="tx1">
                    <a:lumMod val="75000"/>
                  </a:schemeClr>
                </a:solidFill>
                <a:latin typeface="+mj-lt"/>
              </a:rPr>
              <a:t> </a:t>
            </a:r>
            <a:r>
              <a:rPr lang="en-US" sz="800" kern="0" dirty="0">
                <a:solidFill>
                  <a:schemeClr val="tx1">
                    <a:lumMod val="75000"/>
                  </a:schemeClr>
                </a:solidFill>
                <a:latin typeface="+mj-lt"/>
              </a:rPr>
              <a:t>| </a:t>
            </a:r>
            <a:r>
              <a:rPr lang="en-US" sz="800" kern="0" dirty="0" smtClean="0">
                <a:solidFill>
                  <a:schemeClr val="tx1">
                    <a:lumMod val="75000"/>
                  </a:schemeClr>
                </a:solidFill>
                <a:latin typeface="+mj-lt"/>
              </a:rPr>
              <a:t>Functional Lead</a:t>
            </a:r>
            <a:endParaRPr lang="en-US" sz="800" kern="0" dirty="0">
              <a:solidFill>
                <a:schemeClr val="tx1">
                  <a:lumMod val="75000"/>
                </a:schemeClr>
              </a:solidFill>
              <a:latin typeface="+mj-lt"/>
            </a:endParaRPr>
          </a:p>
          <a:p>
            <a:pPr algn="ctr" defTabSz="1219170">
              <a:defRPr/>
            </a:pPr>
            <a:r>
              <a:rPr lang="en-US" sz="1100" kern="0" dirty="0" smtClean="0">
                <a:solidFill>
                  <a:schemeClr val="tx1">
                    <a:lumMod val="75000"/>
                  </a:schemeClr>
                </a:solidFill>
                <a:latin typeface="+mj-lt"/>
              </a:rPr>
              <a:t>Kat Szulc</a:t>
            </a:r>
            <a:endParaRPr lang="en-US" sz="1100" kern="0" dirty="0">
              <a:solidFill>
                <a:schemeClr val="tx1">
                  <a:lumMod val="75000"/>
                </a:schemeClr>
              </a:solidFill>
              <a:latin typeface="+mj-lt"/>
            </a:endParaRPr>
          </a:p>
        </p:txBody>
      </p:sp>
      <p:sp>
        <p:nvSpPr>
          <p:cNvPr id="49" name="Rectangle 48"/>
          <p:cNvSpPr/>
          <p:nvPr/>
        </p:nvSpPr>
        <p:spPr>
          <a:xfrm>
            <a:off x="10261611" y="3705745"/>
            <a:ext cx="1169164" cy="354124"/>
          </a:xfrm>
          <a:prstGeom prst="rect">
            <a:avLst/>
          </a:prstGeom>
          <a:noFill/>
          <a:ln w="28575">
            <a:solidFill>
              <a:srgbClr val="6EA0B0"/>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800" kern="0" dirty="0" err="1" smtClean="0">
                <a:solidFill>
                  <a:schemeClr val="tx1">
                    <a:lumMod val="75000"/>
                  </a:schemeClr>
                </a:solidFill>
                <a:latin typeface="+mj-lt"/>
              </a:rPr>
              <a:t>Kuali</a:t>
            </a:r>
            <a:r>
              <a:rPr lang="en-US" sz="800" kern="0" dirty="0" smtClean="0">
                <a:solidFill>
                  <a:schemeClr val="tx1">
                    <a:lumMod val="75000"/>
                  </a:schemeClr>
                </a:solidFill>
                <a:latin typeface="+mj-lt"/>
              </a:rPr>
              <a:t> | Technical Lead</a:t>
            </a:r>
            <a:endParaRPr lang="en-US" sz="800" kern="0" dirty="0">
              <a:solidFill>
                <a:schemeClr val="tx1">
                  <a:lumMod val="75000"/>
                </a:schemeClr>
              </a:solidFill>
              <a:latin typeface="+mj-lt"/>
            </a:endParaRPr>
          </a:p>
          <a:p>
            <a:pPr algn="ctr" defTabSz="1219170">
              <a:defRPr/>
            </a:pPr>
            <a:r>
              <a:rPr lang="en-US" sz="1100" kern="0" dirty="0" smtClean="0">
                <a:solidFill>
                  <a:schemeClr val="tx1">
                    <a:lumMod val="75000"/>
                  </a:schemeClr>
                </a:solidFill>
                <a:latin typeface="+mj-lt"/>
              </a:rPr>
              <a:t>Terry Durkin</a:t>
            </a:r>
            <a:endParaRPr lang="en-US" sz="1100" kern="0" dirty="0">
              <a:solidFill>
                <a:schemeClr val="tx1">
                  <a:lumMod val="75000"/>
                </a:schemeClr>
              </a:solidFill>
              <a:latin typeface="+mj-lt"/>
            </a:endParaRPr>
          </a:p>
        </p:txBody>
      </p:sp>
      <p:sp>
        <p:nvSpPr>
          <p:cNvPr id="43" name="Oval 42"/>
          <p:cNvSpPr/>
          <p:nvPr/>
        </p:nvSpPr>
        <p:spPr>
          <a:xfrm>
            <a:off x="6759734" y="4616307"/>
            <a:ext cx="2249906" cy="2057400"/>
          </a:xfrm>
          <a:prstGeom prst="ellipse">
            <a:avLst/>
          </a:prstGeom>
          <a:noFill/>
          <a:ln w="38100">
            <a:solidFill>
              <a:srgbClr val="DAA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347897" y="370973"/>
            <a:ext cx="7255586" cy="543426"/>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smtClean="0"/>
              <a:t>KR Project Structure</a:t>
            </a:r>
            <a:endParaRPr lang="en-US" dirty="0"/>
          </a:p>
        </p:txBody>
      </p:sp>
      <p:sp>
        <p:nvSpPr>
          <p:cNvPr id="45" name="Rectangle 44">
            <a:extLst>
              <a:ext uri="{FF2B5EF4-FFF2-40B4-BE49-F238E27FC236}">
                <a16:creationId xmlns:a16="http://schemas.microsoft.com/office/drawing/2014/main" id="{1ED684D1-5BF4-4CF4-BA76-FE28760B2B4E}"/>
              </a:ext>
            </a:extLst>
          </p:cNvPr>
          <p:cNvSpPr/>
          <p:nvPr/>
        </p:nvSpPr>
        <p:spPr>
          <a:xfrm>
            <a:off x="9228348" y="2558083"/>
            <a:ext cx="784234"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Ross Dammann</a:t>
            </a:r>
            <a:endParaRPr lang="en-US" sz="1100" kern="0" dirty="0">
              <a:solidFill>
                <a:schemeClr val="tx1">
                  <a:lumMod val="75000"/>
                </a:schemeClr>
              </a:solidFill>
              <a:latin typeface="+mj-lt"/>
            </a:endParaRPr>
          </a:p>
        </p:txBody>
      </p:sp>
      <p:sp>
        <p:nvSpPr>
          <p:cNvPr id="46" name="Rectangle 45">
            <a:extLst>
              <a:ext uri="{FF2B5EF4-FFF2-40B4-BE49-F238E27FC236}">
                <a16:creationId xmlns:a16="http://schemas.microsoft.com/office/drawing/2014/main" id="{1ED684D1-5BF4-4CF4-BA76-FE28760B2B4E}"/>
              </a:ext>
            </a:extLst>
          </p:cNvPr>
          <p:cNvSpPr/>
          <p:nvPr/>
        </p:nvSpPr>
        <p:spPr>
          <a:xfrm>
            <a:off x="10110668" y="2558083"/>
            <a:ext cx="784234"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Bill </a:t>
            </a:r>
          </a:p>
          <a:p>
            <a:pPr algn="ctr" defTabSz="1219170">
              <a:defRPr/>
            </a:pPr>
            <a:r>
              <a:rPr lang="en-US" sz="1100" kern="0" dirty="0" smtClean="0">
                <a:solidFill>
                  <a:schemeClr val="tx1">
                    <a:lumMod val="75000"/>
                  </a:schemeClr>
                </a:solidFill>
                <a:latin typeface="+mj-lt"/>
              </a:rPr>
              <a:t>Decker</a:t>
            </a:r>
            <a:endParaRPr lang="en-US" sz="1100" kern="0" dirty="0">
              <a:solidFill>
                <a:schemeClr val="tx1">
                  <a:lumMod val="75000"/>
                </a:schemeClr>
              </a:solidFill>
              <a:latin typeface="+mj-lt"/>
            </a:endParaRPr>
          </a:p>
        </p:txBody>
      </p:sp>
    </p:spTree>
    <p:extLst>
      <p:ext uri="{BB962C8B-B14F-4D97-AF65-F5344CB8AC3E}">
        <p14:creationId xmlns:p14="http://schemas.microsoft.com/office/powerpoint/2010/main" val="21988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897" y="370973"/>
            <a:ext cx="7255586" cy="543426"/>
          </a:xfrm>
        </p:spPr>
        <p:txBody>
          <a:bodyPr>
            <a:noAutofit/>
          </a:bodyPr>
          <a:lstStyle/>
          <a:p>
            <a:r>
              <a:rPr lang="en-US" sz="4000" dirty="0" smtClean="0"/>
              <a:t>Change Structure</a:t>
            </a:r>
            <a:endParaRPr lang="en-US" sz="4000" dirty="0"/>
          </a:p>
        </p:txBody>
      </p:sp>
      <p:sp>
        <p:nvSpPr>
          <p:cNvPr id="2049" name="Rectangle 2048"/>
          <p:cNvSpPr/>
          <p:nvPr/>
        </p:nvSpPr>
        <p:spPr>
          <a:xfrm>
            <a:off x="0" y="1195136"/>
            <a:ext cx="12192000" cy="970835"/>
          </a:xfrm>
          <a:prstGeom prst="rect">
            <a:avLst/>
          </a:prstGeom>
          <a:solidFill>
            <a:srgbClr val="D9D9D9">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2">
                    <a:lumMod val="75000"/>
                  </a:schemeClr>
                </a:solidFill>
              </a:rPr>
              <a:t>   </a:t>
            </a:r>
            <a:endParaRPr lang="en-US" sz="1600" dirty="0">
              <a:solidFill>
                <a:schemeClr val="tx2">
                  <a:lumMod val="75000"/>
                </a:schemeClr>
              </a:solidFill>
            </a:endParaRPr>
          </a:p>
        </p:txBody>
      </p:sp>
      <p:grpSp>
        <p:nvGrpSpPr>
          <p:cNvPr id="3" name="Group 2"/>
          <p:cNvGrpSpPr/>
          <p:nvPr/>
        </p:nvGrpSpPr>
        <p:grpSpPr>
          <a:xfrm>
            <a:off x="1607458" y="2647303"/>
            <a:ext cx="8702275" cy="3761824"/>
            <a:chOff x="1607458" y="2406673"/>
            <a:chExt cx="8702275" cy="3761824"/>
          </a:xfrm>
        </p:grpSpPr>
        <p:pic>
          <p:nvPicPr>
            <p:cNvPr id="33" name="Picture 32"/>
            <p:cNvPicPr>
              <a:picLocks noChangeAspect="1"/>
            </p:cNvPicPr>
            <p:nvPr/>
          </p:nvPicPr>
          <p:blipFill>
            <a:blip r:embed="rId3"/>
            <a:stretch>
              <a:fillRect/>
            </a:stretch>
          </p:blipFill>
          <p:spPr>
            <a:xfrm>
              <a:off x="1668469" y="3594198"/>
              <a:ext cx="8605168" cy="2574299"/>
            </a:xfrm>
            <a:prstGeom prst="rect">
              <a:avLst/>
            </a:prstGeom>
          </p:spPr>
        </p:pic>
        <p:sp>
          <p:nvSpPr>
            <p:cNvPr id="31" name="TextBox 30"/>
            <p:cNvSpPr txBox="1"/>
            <p:nvPr/>
          </p:nvSpPr>
          <p:spPr>
            <a:xfrm>
              <a:off x="1607458" y="3648612"/>
              <a:ext cx="1696153" cy="461665"/>
            </a:xfrm>
            <a:prstGeom prst="rect">
              <a:avLst/>
            </a:prstGeom>
            <a:noFill/>
          </p:spPr>
          <p:txBody>
            <a:bodyPr wrap="square" rtlCol="0">
              <a:spAutoFit/>
            </a:bodyPr>
            <a:lstStyle/>
            <a:p>
              <a:pPr algn="ctr"/>
              <a:r>
                <a:rPr lang="en-US" sz="1200" dirty="0" smtClean="0">
                  <a:solidFill>
                    <a:schemeClr val="bg1"/>
                  </a:solidFill>
                </a:rPr>
                <a:t>Primary Sponsor</a:t>
              </a:r>
            </a:p>
            <a:p>
              <a:pPr algn="ctr"/>
              <a:r>
                <a:rPr lang="en-US" sz="1200" dirty="0" smtClean="0">
                  <a:solidFill>
                    <a:schemeClr val="bg1"/>
                  </a:solidFill>
                </a:rPr>
                <a:t>and KR Governance</a:t>
              </a:r>
              <a:endParaRPr lang="en-US" sz="1200" dirty="0">
                <a:solidFill>
                  <a:schemeClr val="bg1"/>
                </a:solidFill>
              </a:endParaRPr>
            </a:p>
          </p:txBody>
        </p:sp>
        <p:sp>
          <p:nvSpPr>
            <p:cNvPr id="35" name="TextBox 34"/>
            <p:cNvSpPr txBox="1"/>
            <p:nvPr/>
          </p:nvSpPr>
          <p:spPr>
            <a:xfrm>
              <a:off x="4084719" y="3648612"/>
              <a:ext cx="1433764" cy="461665"/>
            </a:xfrm>
            <a:prstGeom prst="rect">
              <a:avLst/>
            </a:prstGeom>
            <a:noFill/>
          </p:spPr>
          <p:txBody>
            <a:bodyPr wrap="square" rtlCol="0">
              <a:spAutoFit/>
            </a:bodyPr>
            <a:lstStyle/>
            <a:p>
              <a:pPr algn="ctr"/>
              <a:r>
                <a:rPr lang="en-US" sz="1200" dirty="0" smtClean="0">
                  <a:solidFill>
                    <a:schemeClr val="bg1"/>
                  </a:solidFill>
                </a:rPr>
                <a:t> Sponsor Coalition Lead</a:t>
              </a:r>
              <a:endParaRPr lang="en-US" sz="1200" dirty="0">
                <a:solidFill>
                  <a:schemeClr val="bg1"/>
                </a:solidFill>
              </a:endParaRPr>
            </a:p>
          </p:txBody>
        </p:sp>
        <p:sp>
          <p:nvSpPr>
            <p:cNvPr id="36" name="TextBox 35"/>
            <p:cNvSpPr txBox="1"/>
            <p:nvPr/>
          </p:nvSpPr>
          <p:spPr>
            <a:xfrm>
              <a:off x="6340073" y="3648612"/>
              <a:ext cx="1594660" cy="461665"/>
            </a:xfrm>
            <a:prstGeom prst="rect">
              <a:avLst/>
            </a:prstGeom>
            <a:noFill/>
          </p:spPr>
          <p:txBody>
            <a:bodyPr wrap="square" rtlCol="0">
              <a:spAutoFit/>
            </a:bodyPr>
            <a:lstStyle/>
            <a:p>
              <a:pPr algn="ctr"/>
              <a:r>
                <a:rPr lang="en-US" sz="1200" dirty="0" smtClean="0">
                  <a:solidFill>
                    <a:schemeClr val="bg1"/>
                  </a:solidFill>
                </a:rPr>
                <a:t>Sponsorship </a:t>
              </a:r>
            </a:p>
            <a:p>
              <a:pPr algn="ctr"/>
              <a:r>
                <a:rPr lang="en-US" sz="1200" dirty="0" smtClean="0">
                  <a:solidFill>
                    <a:schemeClr val="bg1"/>
                  </a:solidFill>
                </a:rPr>
                <a:t>Coalition</a:t>
              </a:r>
              <a:endParaRPr lang="en-US" sz="1200" dirty="0">
                <a:solidFill>
                  <a:schemeClr val="bg1"/>
                </a:solidFill>
              </a:endParaRPr>
            </a:p>
          </p:txBody>
        </p:sp>
        <p:sp>
          <p:nvSpPr>
            <p:cNvPr id="37" name="TextBox 36"/>
            <p:cNvSpPr txBox="1"/>
            <p:nvPr/>
          </p:nvSpPr>
          <p:spPr>
            <a:xfrm>
              <a:off x="8760811" y="3648612"/>
              <a:ext cx="1433764" cy="461665"/>
            </a:xfrm>
            <a:prstGeom prst="rect">
              <a:avLst/>
            </a:prstGeom>
            <a:noFill/>
          </p:spPr>
          <p:txBody>
            <a:bodyPr wrap="square" rtlCol="0">
              <a:spAutoFit/>
            </a:bodyPr>
            <a:lstStyle/>
            <a:p>
              <a:pPr algn="ctr"/>
              <a:r>
                <a:rPr lang="en-US" sz="1200" dirty="0" smtClean="0">
                  <a:solidFill>
                    <a:schemeClr val="bg1"/>
                  </a:solidFill>
                </a:rPr>
                <a:t>Change</a:t>
              </a:r>
            </a:p>
            <a:p>
              <a:pPr algn="ctr"/>
              <a:r>
                <a:rPr lang="en-US" sz="1200" dirty="0" smtClean="0">
                  <a:solidFill>
                    <a:schemeClr val="bg1"/>
                  </a:solidFill>
                </a:rPr>
                <a:t>Champions</a:t>
              </a:r>
              <a:endParaRPr lang="en-US" sz="1200" dirty="0">
                <a:solidFill>
                  <a:schemeClr val="bg1"/>
                </a:solidFill>
              </a:endParaRPr>
            </a:p>
          </p:txBody>
        </p:sp>
        <p:sp>
          <p:nvSpPr>
            <p:cNvPr id="2048" name="TextBox 2047"/>
            <p:cNvSpPr txBox="1"/>
            <p:nvPr/>
          </p:nvSpPr>
          <p:spPr>
            <a:xfrm>
              <a:off x="3943490" y="4230239"/>
              <a:ext cx="1722953" cy="800219"/>
            </a:xfrm>
            <a:prstGeom prst="rect">
              <a:avLst/>
            </a:prstGeom>
            <a:noFill/>
          </p:spPr>
          <p:txBody>
            <a:bodyPr wrap="square" rtlCol="0">
              <a:spAutoFit/>
            </a:bodyPr>
            <a:lstStyle/>
            <a:p>
              <a:pPr algn="ctr"/>
              <a:r>
                <a:rPr lang="en-US" sz="1150" dirty="0" smtClean="0">
                  <a:solidFill>
                    <a:schemeClr val="bg2">
                      <a:lumMod val="50000"/>
                    </a:schemeClr>
                  </a:solidFill>
                </a:rPr>
                <a:t>Serves as org. sponsor, and primary contact for the Change Lead and Sponsorship Coalition</a:t>
              </a:r>
              <a:endParaRPr lang="en-US" sz="1150" dirty="0">
                <a:solidFill>
                  <a:schemeClr val="bg2">
                    <a:lumMod val="50000"/>
                  </a:schemeClr>
                </a:solidFill>
              </a:endParaRPr>
            </a:p>
          </p:txBody>
        </p:sp>
        <p:sp>
          <p:nvSpPr>
            <p:cNvPr id="39" name="TextBox 38"/>
            <p:cNvSpPr txBox="1"/>
            <p:nvPr/>
          </p:nvSpPr>
          <p:spPr>
            <a:xfrm>
              <a:off x="4111790" y="5252803"/>
              <a:ext cx="1371602" cy="646331"/>
            </a:xfrm>
            <a:prstGeom prst="rect">
              <a:avLst/>
            </a:prstGeom>
            <a:noFill/>
          </p:spPr>
          <p:txBody>
            <a:bodyPr wrap="square" rtlCol="0">
              <a:spAutoFit/>
            </a:bodyPr>
            <a:lstStyle/>
            <a:p>
              <a:pPr algn="ctr"/>
              <a:r>
                <a:rPr lang="en-US" sz="1200" dirty="0">
                  <a:solidFill>
                    <a:schemeClr val="bg2">
                      <a:lumMod val="50000"/>
                    </a:schemeClr>
                  </a:solidFill>
                </a:rPr>
                <a:t>S</a:t>
              </a:r>
              <a:r>
                <a:rPr lang="en-US" sz="1200" dirty="0" smtClean="0">
                  <a:solidFill>
                    <a:schemeClr val="bg2">
                      <a:lumMod val="50000"/>
                    </a:schemeClr>
                  </a:solidFill>
                </a:rPr>
                <a:t>upport communications from Change Leads</a:t>
              </a:r>
              <a:endParaRPr lang="en-US" sz="1200" dirty="0">
                <a:solidFill>
                  <a:schemeClr val="bg2">
                    <a:lumMod val="50000"/>
                  </a:schemeClr>
                </a:solidFill>
              </a:endParaRPr>
            </a:p>
          </p:txBody>
        </p:sp>
        <p:sp>
          <p:nvSpPr>
            <p:cNvPr id="40" name="TextBox 39"/>
            <p:cNvSpPr txBox="1"/>
            <p:nvPr/>
          </p:nvSpPr>
          <p:spPr>
            <a:xfrm>
              <a:off x="6264347" y="4142571"/>
              <a:ext cx="1714027" cy="1015663"/>
            </a:xfrm>
            <a:prstGeom prst="rect">
              <a:avLst/>
            </a:prstGeom>
            <a:noFill/>
          </p:spPr>
          <p:txBody>
            <a:bodyPr wrap="square" rtlCol="0">
              <a:spAutoFit/>
            </a:bodyPr>
            <a:lstStyle/>
            <a:p>
              <a:pPr algn="ctr"/>
              <a:r>
                <a:rPr lang="en-US" sz="1150" dirty="0" smtClean="0">
                  <a:solidFill>
                    <a:schemeClr val="bg2">
                      <a:lumMod val="50000"/>
                    </a:schemeClr>
                  </a:solidFill>
                </a:rPr>
                <a:t>Serves as the leader, executor, and communicator for their Division and/or Department.</a:t>
              </a:r>
              <a:endParaRPr lang="en-US" sz="1150" dirty="0">
                <a:solidFill>
                  <a:schemeClr val="bg2">
                    <a:lumMod val="50000"/>
                  </a:schemeClr>
                </a:solidFill>
              </a:endParaRPr>
            </a:p>
          </p:txBody>
        </p:sp>
        <p:sp>
          <p:nvSpPr>
            <p:cNvPr id="41" name="TextBox 40"/>
            <p:cNvSpPr txBox="1"/>
            <p:nvPr/>
          </p:nvSpPr>
          <p:spPr>
            <a:xfrm>
              <a:off x="8577186" y="4218538"/>
              <a:ext cx="1732547" cy="800219"/>
            </a:xfrm>
            <a:prstGeom prst="rect">
              <a:avLst/>
            </a:prstGeom>
            <a:noFill/>
          </p:spPr>
          <p:txBody>
            <a:bodyPr wrap="square" rtlCol="0">
              <a:spAutoFit/>
            </a:bodyPr>
            <a:lstStyle/>
            <a:p>
              <a:pPr algn="ctr"/>
              <a:r>
                <a:rPr lang="en-US" sz="1150" dirty="0" smtClean="0">
                  <a:solidFill>
                    <a:schemeClr val="bg2">
                      <a:lumMod val="50000"/>
                    </a:schemeClr>
                  </a:solidFill>
                </a:rPr>
                <a:t>Disseminates and advocates for positive change among impacted units and teams</a:t>
              </a:r>
              <a:endParaRPr lang="en-US" sz="1150" dirty="0">
                <a:solidFill>
                  <a:schemeClr val="bg2">
                    <a:lumMod val="50000"/>
                  </a:schemeClr>
                </a:solidFill>
              </a:endParaRPr>
            </a:p>
          </p:txBody>
        </p:sp>
        <p:sp>
          <p:nvSpPr>
            <p:cNvPr id="42" name="TextBox 41"/>
            <p:cNvSpPr txBox="1"/>
            <p:nvPr/>
          </p:nvSpPr>
          <p:spPr>
            <a:xfrm>
              <a:off x="8769306" y="5252803"/>
              <a:ext cx="1371602" cy="646331"/>
            </a:xfrm>
            <a:prstGeom prst="rect">
              <a:avLst/>
            </a:prstGeom>
            <a:noFill/>
          </p:spPr>
          <p:txBody>
            <a:bodyPr wrap="square" rtlCol="0">
              <a:spAutoFit/>
            </a:bodyPr>
            <a:lstStyle/>
            <a:p>
              <a:pPr algn="ctr"/>
              <a:r>
                <a:rPr lang="en-US" sz="1200" dirty="0" smtClean="0">
                  <a:solidFill>
                    <a:schemeClr val="bg2">
                      <a:lumMod val="50000"/>
                    </a:schemeClr>
                  </a:solidFill>
                </a:rPr>
                <a:t>Share communications and set priority</a:t>
              </a:r>
              <a:endParaRPr lang="en-US" sz="1200" dirty="0">
                <a:solidFill>
                  <a:schemeClr val="bg2">
                    <a:lumMod val="50000"/>
                  </a:schemeClr>
                </a:solidFill>
              </a:endParaRPr>
            </a:p>
          </p:txBody>
        </p:sp>
        <p:sp>
          <p:nvSpPr>
            <p:cNvPr id="43" name="TextBox 42"/>
            <p:cNvSpPr txBox="1"/>
            <p:nvPr/>
          </p:nvSpPr>
          <p:spPr>
            <a:xfrm>
              <a:off x="6351033" y="5281987"/>
              <a:ext cx="1542815" cy="646331"/>
            </a:xfrm>
            <a:prstGeom prst="rect">
              <a:avLst/>
            </a:prstGeom>
            <a:noFill/>
          </p:spPr>
          <p:txBody>
            <a:bodyPr wrap="square" rtlCol="0">
              <a:spAutoFit/>
            </a:bodyPr>
            <a:lstStyle/>
            <a:p>
              <a:pPr algn="ctr"/>
              <a:r>
                <a:rPr lang="en-US" sz="1200" dirty="0" smtClean="0">
                  <a:solidFill>
                    <a:schemeClr val="bg2">
                      <a:lumMod val="50000"/>
                    </a:schemeClr>
                  </a:solidFill>
                </a:rPr>
                <a:t>Track readiness and provide two-way communication</a:t>
              </a:r>
              <a:endParaRPr lang="en-US" sz="1200" dirty="0">
                <a:solidFill>
                  <a:schemeClr val="bg2">
                    <a:lumMod val="50000"/>
                  </a:schemeClr>
                </a:solidFill>
              </a:endParaRPr>
            </a:p>
          </p:txBody>
        </p:sp>
        <p:sp>
          <p:nvSpPr>
            <p:cNvPr id="44" name="TextBox 43"/>
            <p:cNvSpPr txBox="1"/>
            <p:nvPr/>
          </p:nvSpPr>
          <p:spPr>
            <a:xfrm>
              <a:off x="1680058" y="4246879"/>
              <a:ext cx="1601653" cy="800219"/>
            </a:xfrm>
            <a:prstGeom prst="rect">
              <a:avLst/>
            </a:prstGeom>
            <a:noFill/>
          </p:spPr>
          <p:txBody>
            <a:bodyPr wrap="square" rtlCol="0">
              <a:spAutoFit/>
            </a:bodyPr>
            <a:lstStyle/>
            <a:p>
              <a:pPr algn="ctr"/>
              <a:r>
                <a:rPr lang="en-US" sz="1150" dirty="0" smtClean="0">
                  <a:solidFill>
                    <a:schemeClr val="bg2">
                      <a:lumMod val="50000"/>
                    </a:schemeClr>
                  </a:solidFill>
                </a:rPr>
                <a:t>Launches change </a:t>
              </a:r>
            </a:p>
            <a:p>
              <a:pPr algn="ctr"/>
              <a:r>
                <a:rPr lang="en-US" sz="1150" dirty="0" smtClean="0">
                  <a:solidFill>
                    <a:schemeClr val="bg2">
                      <a:lumMod val="50000"/>
                    </a:schemeClr>
                  </a:solidFill>
                </a:rPr>
                <a:t>and actively sponsors among the research community</a:t>
              </a:r>
              <a:endParaRPr lang="en-US" sz="1150" dirty="0">
                <a:solidFill>
                  <a:schemeClr val="bg2">
                    <a:lumMod val="50000"/>
                  </a:schemeClr>
                </a:solidFill>
              </a:endParaRPr>
            </a:p>
          </p:txBody>
        </p:sp>
        <p:pic>
          <p:nvPicPr>
            <p:cNvPr id="2053" name="Picture 2052"/>
            <p:cNvPicPr>
              <a:picLocks noChangeAspect="1"/>
            </p:cNvPicPr>
            <p:nvPr/>
          </p:nvPicPr>
          <p:blipFill>
            <a:blip r:embed="rId4"/>
            <a:stretch>
              <a:fillRect/>
            </a:stretch>
          </p:blipFill>
          <p:spPr>
            <a:xfrm>
              <a:off x="2046226" y="2893131"/>
              <a:ext cx="904875" cy="647700"/>
            </a:xfrm>
            <a:prstGeom prst="rect">
              <a:avLst/>
            </a:prstGeom>
          </p:spPr>
        </p:pic>
        <p:pic>
          <p:nvPicPr>
            <p:cNvPr id="2054" name="Picture 2053"/>
            <p:cNvPicPr>
              <a:picLocks noChangeAspect="1"/>
            </p:cNvPicPr>
            <p:nvPr/>
          </p:nvPicPr>
          <p:blipFill>
            <a:blip r:embed="rId5"/>
            <a:stretch>
              <a:fillRect/>
            </a:stretch>
          </p:blipFill>
          <p:spPr>
            <a:xfrm>
              <a:off x="4359441" y="2891787"/>
              <a:ext cx="876300" cy="704850"/>
            </a:xfrm>
            <a:prstGeom prst="rect">
              <a:avLst/>
            </a:prstGeom>
          </p:spPr>
        </p:pic>
        <p:pic>
          <p:nvPicPr>
            <p:cNvPr id="2055" name="Picture 2054"/>
            <p:cNvPicPr>
              <a:picLocks noChangeAspect="1"/>
            </p:cNvPicPr>
            <p:nvPr/>
          </p:nvPicPr>
          <p:blipFill>
            <a:blip r:embed="rId6"/>
            <a:stretch>
              <a:fillRect/>
            </a:stretch>
          </p:blipFill>
          <p:spPr>
            <a:xfrm>
              <a:off x="6599479" y="2919408"/>
              <a:ext cx="1009650" cy="685800"/>
            </a:xfrm>
            <a:prstGeom prst="rect">
              <a:avLst/>
            </a:prstGeom>
          </p:spPr>
        </p:pic>
        <p:pic>
          <p:nvPicPr>
            <p:cNvPr id="50" name="Picture 49"/>
            <p:cNvPicPr>
              <a:picLocks noChangeAspect="1"/>
            </p:cNvPicPr>
            <p:nvPr/>
          </p:nvPicPr>
          <p:blipFill>
            <a:blip r:embed="rId6"/>
            <a:stretch>
              <a:fillRect/>
            </a:stretch>
          </p:blipFill>
          <p:spPr>
            <a:xfrm>
              <a:off x="8972867" y="2935605"/>
              <a:ext cx="1009650" cy="685800"/>
            </a:xfrm>
            <a:prstGeom prst="rect">
              <a:avLst/>
            </a:prstGeom>
          </p:spPr>
        </p:pic>
        <p:sp>
          <p:nvSpPr>
            <p:cNvPr id="51" name="Rectangle 50"/>
            <p:cNvSpPr/>
            <p:nvPr/>
          </p:nvSpPr>
          <p:spPr>
            <a:xfrm>
              <a:off x="4019548" y="2406673"/>
              <a:ext cx="6215132" cy="26510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495A4"/>
                  </a:solidFill>
                </a:rPr>
                <a:t>Change Network</a:t>
              </a:r>
              <a:endParaRPr lang="en-US" sz="1600" dirty="0">
                <a:solidFill>
                  <a:srgbClr val="0495A4"/>
                </a:solidFill>
              </a:endParaRPr>
            </a:p>
          </p:txBody>
        </p:sp>
        <p:sp>
          <p:nvSpPr>
            <p:cNvPr id="52" name="Rectangle 51"/>
            <p:cNvSpPr/>
            <p:nvPr/>
          </p:nvSpPr>
          <p:spPr>
            <a:xfrm>
              <a:off x="1616084" y="2407335"/>
              <a:ext cx="1687833" cy="26510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495A4"/>
                  </a:solidFill>
                </a:rPr>
                <a:t>Executive Team</a:t>
              </a:r>
              <a:endParaRPr lang="en-US" sz="1600" dirty="0">
                <a:solidFill>
                  <a:srgbClr val="0495A4"/>
                </a:solidFill>
              </a:endParaRPr>
            </a:p>
          </p:txBody>
        </p:sp>
        <p:sp>
          <p:nvSpPr>
            <p:cNvPr id="54" name="TextBox 53"/>
            <p:cNvSpPr txBox="1"/>
            <p:nvPr/>
          </p:nvSpPr>
          <p:spPr>
            <a:xfrm>
              <a:off x="1678606" y="5101484"/>
              <a:ext cx="1625005" cy="1015663"/>
            </a:xfrm>
            <a:prstGeom prst="rect">
              <a:avLst/>
            </a:prstGeom>
            <a:noFill/>
          </p:spPr>
          <p:txBody>
            <a:bodyPr wrap="square" rtlCol="0">
              <a:spAutoFit/>
            </a:bodyPr>
            <a:lstStyle/>
            <a:p>
              <a:pPr algn="ctr"/>
              <a:r>
                <a:rPr lang="en-US" sz="1200" dirty="0" smtClean="0">
                  <a:solidFill>
                    <a:schemeClr val="bg2">
                      <a:lumMod val="50000"/>
                    </a:schemeClr>
                  </a:solidFill>
                </a:rPr>
                <a:t>Active and visible participation; communicates key messages from the Core Team</a:t>
              </a:r>
              <a:endParaRPr lang="en-US" sz="1200" dirty="0">
                <a:solidFill>
                  <a:schemeClr val="bg2">
                    <a:lumMod val="50000"/>
                  </a:schemeClr>
                </a:solidFill>
              </a:endParaRPr>
            </a:p>
          </p:txBody>
        </p:sp>
      </p:grpSp>
      <p:sp>
        <p:nvSpPr>
          <p:cNvPr id="4" name="TextBox 3"/>
          <p:cNvSpPr txBox="1"/>
          <p:nvPr/>
        </p:nvSpPr>
        <p:spPr>
          <a:xfrm>
            <a:off x="241413" y="1229990"/>
            <a:ext cx="11709175" cy="1154162"/>
          </a:xfrm>
          <a:prstGeom prst="rect">
            <a:avLst/>
          </a:prstGeom>
          <a:noFill/>
        </p:spPr>
        <p:txBody>
          <a:bodyPr wrap="square" rtlCol="0">
            <a:spAutoFit/>
          </a:bodyPr>
          <a:lstStyle/>
          <a:p>
            <a:pPr algn="ctr"/>
            <a:r>
              <a:rPr lang="en-US" sz="1650" dirty="0">
                <a:solidFill>
                  <a:schemeClr val="tx2">
                    <a:lumMod val="75000"/>
                  </a:schemeClr>
                </a:solidFill>
              </a:rPr>
              <a:t>Our goal is to organize leaders, at all levels of the University, to coordinate </a:t>
            </a:r>
            <a:r>
              <a:rPr lang="en-US" sz="1650" dirty="0" smtClean="0">
                <a:solidFill>
                  <a:schemeClr val="tx2">
                    <a:lumMod val="75000"/>
                  </a:schemeClr>
                </a:solidFill>
              </a:rPr>
              <a:t>communication, </a:t>
            </a:r>
            <a:r>
              <a:rPr lang="en-US" sz="1650" dirty="0">
                <a:solidFill>
                  <a:schemeClr val="tx2">
                    <a:lumMod val="75000"/>
                  </a:schemeClr>
                </a:solidFill>
              </a:rPr>
              <a:t>so end users </a:t>
            </a:r>
            <a:r>
              <a:rPr lang="en-US" sz="1650" b="1" dirty="0" smtClean="0">
                <a:solidFill>
                  <a:srgbClr val="DAA377"/>
                </a:solidFill>
              </a:rPr>
              <a:t>hear </a:t>
            </a:r>
            <a:r>
              <a:rPr lang="en-US" sz="1650" b="1" dirty="0">
                <a:solidFill>
                  <a:srgbClr val="DAA377"/>
                </a:solidFill>
              </a:rPr>
              <a:t>the right messages from </a:t>
            </a:r>
            <a:r>
              <a:rPr lang="en-US" sz="1650" b="1" dirty="0" smtClean="0">
                <a:solidFill>
                  <a:srgbClr val="DAA377"/>
                </a:solidFill>
              </a:rPr>
              <a:t>the </a:t>
            </a:r>
            <a:r>
              <a:rPr lang="en-US" sz="1650" b="1" dirty="0">
                <a:solidFill>
                  <a:srgbClr val="DAA377"/>
                </a:solidFill>
              </a:rPr>
              <a:t>right people</a:t>
            </a:r>
            <a:r>
              <a:rPr lang="en-US" sz="1650" dirty="0">
                <a:solidFill>
                  <a:schemeClr val="tx2">
                    <a:lumMod val="75000"/>
                  </a:schemeClr>
                </a:solidFill>
              </a:rPr>
              <a:t>. </a:t>
            </a:r>
            <a:r>
              <a:rPr lang="en-US" sz="1650" dirty="0" smtClean="0">
                <a:solidFill>
                  <a:schemeClr val="tx2">
                    <a:lumMod val="75000"/>
                  </a:schemeClr>
                </a:solidFill>
              </a:rPr>
              <a:t>Change </a:t>
            </a:r>
            <a:r>
              <a:rPr lang="en-US" sz="1650" dirty="0">
                <a:solidFill>
                  <a:schemeClr val="tx2">
                    <a:lumMod val="75000"/>
                  </a:schemeClr>
                </a:solidFill>
              </a:rPr>
              <a:t>Network </a:t>
            </a:r>
            <a:r>
              <a:rPr lang="en-US" sz="1650" dirty="0" smtClean="0">
                <a:solidFill>
                  <a:schemeClr val="tx2">
                    <a:lumMod val="75000"/>
                  </a:schemeClr>
                </a:solidFill>
              </a:rPr>
              <a:t>members are local sponsors </a:t>
            </a:r>
            <a:r>
              <a:rPr lang="en-US" sz="1650" dirty="0">
                <a:solidFill>
                  <a:schemeClr val="tx2">
                    <a:lumMod val="75000"/>
                  </a:schemeClr>
                </a:solidFill>
              </a:rPr>
              <a:t>and </a:t>
            </a:r>
            <a:r>
              <a:rPr lang="en-US" sz="1650" dirty="0" smtClean="0">
                <a:solidFill>
                  <a:schemeClr val="tx2">
                    <a:lumMod val="75000"/>
                  </a:schemeClr>
                </a:solidFill>
              </a:rPr>
              <a:t>serve as an </a:t>
            </a:r>
            <a:r>
              <a:rPr lang="en-US" sz="1650" dirty="0">
                <a:solidFill>
                  <a:schemeClr val="tx2">
                    <a:lumMod val="75000"/>
                  </a:schemeClr>
                </a:solidFill>
              </a:rPr>
              <a:t>extension of </a:t>
            </a:r>
            <a:r>
              <a:rPr lang="en-US" sz="1650" dirty="0" smtClean="0">
                <a:solidFill>
                  <a:schemeClr val="tx2">
                    <a:lumMod val="75000"/>
                  </a:schemeClr>
                </a:solidFill>
              </a:rPr>
              <a:t>the project Change </a:t>
            </a:r>
            <a:r>
              <a:rPr lang="en-US" sz="1650" dirty="0">
                <a:solidFill>
                  <a:schemeClr val="tx2">
                    <a:lumMod val="75000"/>
                  </a:schemeClr>
                </a:solidFill>
              </a:rPr>
              <a:t>Leads. </a:t>
            </a:r>
            <a:r>
              <a:rPr lang="en-US" sz="1650" dirty="0" smtClean="0">
                <a:solidFill>
                  <a:schemeClr val="tx2">
                    <a:lumMod val="75000"/>
                  </a:schemeClr>
                </a:solidFill>
              </a:rPr>
              <a:t/>
            </a:r>
            <a:br>
              <a:rPr lang="en-US" sz="1650" dirty="0" smtClean="0">
                <a:solidFill>
                  <a:schemeClr val="tx2">
                    <a:lumMod val="75000"/>
                  </a:schemeClr>
                </a:solidFill>
              </a:rPr>
            </a:br>
            <a:r>
              <a:rPr lang="en-US" sz="1650" dirty="0" smtClean="0">
                <a:hlinkClick r:id="rId7"/>
              </a:rPr>
              <a:t>Learn </a:t>
            </a:r>
            <a:r>
              <a:rPr lang="en-US" sz="1650" dirty="0">
                <a:hlinkClick r:id="rId7"/>
              </a:rPr>
              <a:t>more </a:t>
            </a:r>
            <a:r>
              <a:rPr lang="en-US" sz="1650" dirty="0" smtClean="0">
                <a:hlinkClick r:id="rId7"/>
              </a:rPr>
              <a:t>about Change </a:t>
            </a:r>
            <a:r>
              <a:rPr lang="en-US" sz="1650" dirty="0">
                <a:hlinkClick r:id="rId7"/>
              </a:rPr>
              <a:t>Network roles and </a:t>
            </a:r>
            <a:r>
              <a:rPr lang="en-US" sz="1650" dirty="0" smtClean="0">
                <a:hlinkClick r:id="rId7"/>
              </a:rPr>
              <a:t>responsibilities.</a:t>
            </a:r>
            <a:endParaRPr lang="en-US" sz="1650" dirty="0"/>
          </a:p>
          <a:p>
            <a:endParaRPr lang="en-US" dirty="0"/>
          </a:p>
        </p:txBody>
      </p:sp>
    </p:spTree>
    <p:extLst>
      <p:ext uri="{BB962C8B-B14F-4D97-AF65-F5344CB8AC3E}">
        <p14:creationId xmlns:p14="http://schemas.microsoft.com/office/powerpoint/2010/main" val="2463181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897" y="370973"/>
            <a:ext cx="8987692" cy="543426"/>
          </a:xfrm>
        </p:spPr>
        <p:txBody>
          <a:bodyPr>
            <a:noAutofit/>
          </a:bodyPr>
          <a:lstStyle/>
          <a:p>
            <a:r>
              <a:rPr lang="en-US" sz="4000" dirty="0" smtClean="0"/>
              <a:t>Change Network – Currently Under Review</a:t>
            </a:r>
            <a:endParaRPr lang="en-US" sz="4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6374"/>
            <a:ext cx="12102354" cy="4212844"/>
          </a:xfrm>
          <a:prstGeom prst="rect">
            <a:avLst/>
          </a:prstGeom>
        </p:spPr>
      </p:pic>
    </p:spTree>
    <p:extLst>
      <p:ext uri="{BB962C8B-B14F-4D97-AF65-F5344CB8AC3E}">
        <p14:creationId xmlns:p14="http://schemas.microsoft.com/office/powerpoint/2010/main" val="2363797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00614339"/>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smtClean="0"/>
              <a:t>Business process review (SME </a:t>
            </a:r>
            <a:r>
              <a:rPr lang="en-US" dirty="0"/>
              <a:t>involvement begins)</a:t>
            </a:r>
          </a:p>
        </p:txBody>
      </p:sp>
      <p:sp>
        <p:nvSpPr>
          <p:cNvPr id="4" name="Slide Number Placeholder 3"/>
          <p:cNvSpPr>
            <a:spLocks noGrp="1"/>
          </p:cNvSpPr>
          <p:nvPr>
            <p:ph type="sldNum" sz="quarter" idx="12"/>
          </p:nvPr>
        </p:nvSpPr>
        <p:spPr/>
        <p:txBody>
          <a:bodyPr/>
          <a:lstStyle/>
          <a:p>
            <a:fld id="{D0A8BD7E-3FB1-46E0-88A2-F69CF9BE5AD3}" type="slidenum">
              <a:rPr lang="en-US" smtClean="0"/>
              <a:pPr/>
              <a:t>13</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Design</a:t>
            </a:r>
            <a:endParaRPr lang="en-US" dirty="0"/>
          </a:p>
        </p:txBody>
      </p:sp>
    </p:spTree>
    <p:extLst>
      <p:ext uri="{BB962C8B-B14F-4D97-AF65-F5344CB8AC3E}">
        <p14:creationId xmlns:p14="http://schemas.microsoft.com/office/powerpoint/2010/main" val="2816393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56561" y="-234256"/>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err="1" smtClean="0"/>
              <a:t>Kuali</a:t>
            </a:r>
            <a:r>
              <a:rPr lang="en-US" dirty="0" smtClean="0"/>
              <a:t> Research </a:t>
            </a:r>
            <a:endParaRPr lang="en-US" dirty="0"/>
          </a:p>
        </p:txBody>
      </p:sp>
      <p:sp>
        <p:nvSpPr>
          <p:cNvPr id="3" name="Text Placeholder 2"/>
          <p:cNvSpPr>
            <a:spLocks noGrp="1"/>
          </p:cNvSpPr>
          <p:nvPr>
            <p:ph type="body" sz="quarter" idx="13"/>
          </p:nvPr>
        </p:nvSpPr>
        <p:spPr/>
        <p:txBody>
          <a:bodyPr/>
          <a:lstStyle/>
          <a:p>
            <a:r>
              <a:rPr lang="en-US" dirty="0" smtClean="0"/>
              <a:t>Project Time Line</a:t>
            </a:r>
            <a:endParaRPr lang="en-US" dirty="0"/>
          </a:p>
        </p:txBody>
      </p:sp>
      <p:sp>
        <p:nvSpPr>
          <p:cNvPr id="4" name="Slide Number Placeholder 3"/>
          <p:cNvSpPr>
            <a:spLocks noGrp="1"/>
          </p:cNvSpPr>
          <p:nvPr>
            <p:ph type="sldNum" sz="quarter" idx="12"/>
          </p:nvPr>
        </p:nvSpPr>
        <p:spPr>
          <a:xfrm>
            <a:off x="9106278" y="6630777"/>
            <a:ext cx="2743200" cy="365125"/>
          </a:xfrm>
        </p:spPr>
        <p:txBody>
          <a:bodyPr/>
          <a:lstStyle/>
          <a:p>
            <a:fld id="{D0A8BD7E-3FB1-46E0-88A2-F69CF9BE5AD3}" type="slidenum">
              <a:rPr lang="en-US" smtClean="0"/>
              <a:pPr/>
              <a:t>14</a:t>
            </a:fld>
            <a:endParaRPr lang="en-US" dirty="0"/>
          </a:p>
        </p:txBody>
      </p:sp>
      <p:sp>
        <p:nvSpPr>
          <p:cNvPr id="11" name="TextBox 10"/>
          <p:cNvSpPr txBox="1"/>
          <p:nvPr/>
        </p:nvSpPr>
        <p:spPr>
          <a:xfrm>
            <a:off x="3787628" y="1647988"/>
            <a:ext cx="1384184"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We are here</a:t>
            </a:r>
            <a:endParaRPr lang="en-US" dirty="0"/>
          </a:p>
        </p:txBody>
      </p:sp>
      <p:sp>
        <p:nvSpPr>
          <p:cNvPr id="14" name="TextBox 13"/>
          <p:cNvSpPr txBox="1"/>
          <p:nvPr/>
        </p:nvSpPr>
        <p:spPr>
          <a:xfrm>
            <a:off x="356561" y="2705290"/>
            <a:ext cx="1176746" cy="253916"/>
          </a:xfrm>
          <a:prstGeom prst="rect">
            <a:avLst/>
          </a:prstGeom>
          <a:noFill/>
        </p:spPr>
        <p:txBody>
          <a:bodyPr wrap="square" rtlCol="0">
            <a:spAutoFit/>
          </a:bodyPr>
          <a:lstStyle/>
          <a:p>
            <a:pPr algn="ctr"/>
            <a:r>
              <a:rPr lang="en-US" sz="1050" dirty="0" smtClean="0">
                <a:solidFill>
                  <a:schemeClr val="bg1">
                    <a:lumMod val="50000"/>
                  </a:schemeClr>
                </a:solidFill>
              </a:rPr>
              <a:t>Oct – Dec 2017</a:t>
            </a:r>
            <a:endParaRPr lang="en-US" sz="1050" dirty="0">
              <a:solidFill>
                <a:schemeClr val="bg1">
                  <a:lumMod val="50000"/>
                </a:schemeClr>
              </a:solidFill>
            </a:endParaRPr>
          </a:p>
        </p:txBody>
      </p:sp>
      <p:sp>
        <p:nvSpPr>
          <p:cNvPr id="15" name="TextBox 14"/>
          <p:cNvSpPr txBox="1"/>
          <p:nvPr/>
        </p:nvSpPr>
        <p:spPr>
          <a:xfrm>
            <a:off x="1612884" y="2705290"/>
            <a:ext cx="1176746" cy="253916"/>
          </a:xfrm>
          <a:prstGeom prst="rect">
            <a:avLst/>
          </a:prstGeom>
          <a:noFill/>
        </p:spPr>
        <p:txBody>
          <a:bodyPr wrap="square" rtlCol="0">
            <a:spAutoFit/>
          </a:bodyPr>
          <a:lstStyle/>
          <a:p>
            <a:pPr algn="ctr"/>
            <a:r>
              <a:rPr lang="en-US" sz="1050" dirty="0" smtClean="0">
                <a:solidFill>
                  <a:schemeClr val="bg1">
                    <a:lumMod val="50000"/>
                  </a:schemeClr>
                </a:solidFill>
              </a:rPr>
              <a:t>Jan – Mar 2018</a:t>
            </a:r>
            <a:endParaRPr lang="en-US" sz="1050" dirty="0">
              <a:solidFill>
                <a:schemeClr val="bg1">
                  <a:lumMod val="50000"/>
                </a:schemeClr>
              </a:solidFill>
            </a:endParaRPr>
          </a:p>
        </p:txBody>
      </p:sp>
      <p:sp>
        <p:nvSpPr>
          <p:cNvPr id="16" name="TextBox 15"/>
          <p:cNvSpPr txBox="1"/>
          <p:nvPr/>
        </p:nvSpPr>
        <p:spPr>
          <a:xfrm>
            <a:off x="2768421" y="2709334"/>
            <a:ext cx="1335900" cy="253916"/>
          </a:xfrm>
          <a:prstGeom prst="rect">
            <a:avLst/>
          </a:prstGeom>
          <a:noFill/>
        </p:spPr>
        <p:txBody>
          <a:bodyPr wrap="square" rtlCol="0">
            <a:spAutoFit/>
          </a:bodyPr>
          <a:lstStyle/>
          <a:p>
            <a:pPr algn="ctr"/>
            <a:r>
              <a:rPr lang="en-US" sz="1050" dirty="0" smtClean="0">
                <a:solidFill>
                  <a:schemeClr val="accent2"/>
                </a:solidFill>
              </a:rPr>
              <a:t>Apr 2018 – Mar 2019</a:t>
            </a:r>
            <a:endParaRPr lang="en-US" sz="1050" dirty="0">
              <a:solidFill>
                <a:schemeClr val="accent2"/>
              </a:solidFill>
            </a:endParaRPr>
          </a:p>
        </p:txBody>
      </p:sp>
      <p:cxnSp>
        <p:nvCxnSpPr>
          <p:cNvPr id="18" name="Elbow Connector 17"/>
          <p:cNvCxnSpPr>
            <a:stCxn id="11" idx="1"/>
          </p:cNvCxnSpPr>
          <p:nvPr/>
        </p:nvCxnSpPr>
        <p:spPr>
          <a:xfrm rot="10800000" flipV="1">
            <a:off x="3506598" y="1832654"/>
            <a:ext cx="281030" cy="387198"/>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4024744" y="2709334"/>
            <a:ext cx="1335900" cy="253916"/>
          </a:xfrm>
          <a:prstGeom prst="rect">
            <a:avLst/>
          </a:prstGeom>
          <a:noFill/>
        </p:spPr>
        <p:txBody>
          <a:bodyPr wrap="square" rtlCol="0">
            <a:spAutoFit/>
          </a:bodyPr>
          <a:lstStyle/>
          <a:p>
            <a:pPr algn="ctr"/>
            <a:r>
              <a:rPr lang="en-US" sz="1050" dirty="0" smtClean="0">
                <a:solidFill>
                  <a:schemeClr val="accent2"/>
                </a:solidFill>
              </a:rPr>
              <a:t>Aug 2018 – Apr 2019</a:t>
            </a:r>
            <a:endParaRPr lang="en-US" sz="1050" dirty="0">
              <a:solidFill>
                <a:schemeClr val="accent2"/>
              </a:solidFill>
            </a:endParaRPr>
          </a:p>
        </p:txBody>
      </p:sp>
      <p:sp>
        <p:nvSpPr>
          <p:cNvPr id="22" name="TextBox 21"/>
          <p:cNvSpPr txBox="1"/>
          <p:nvPr/>
        </p:nvSpPr>
        <p:spPr>
          <a:xfrm>
            <a:off x="5381853" y="2709334"/>
            <a:ext cx="1176746" cy="253916"/>
          </a:xfrm>
          <a:prstGeom prst="rect">
            <a:avLst/>
          </a:prstGeom>
          <a:noFill/>
        </p:spPr>
        <p:txBody>
          <a:bodyPr wrap="square" rtlCol="0">
            <a:spAutoFit/>
          </a:bodyPr>
          <a:lstStyle/>
          <a:p>
            <a:pPr algn="ctr"/>
            <a:r>
              <a:rPr lang="en-US" sz="1050" dirty="0" smtClean="0">
                <a:solidFill>
                  <a:schemeClr val="bg1">
                    <a:lumMod val="50000"/>
                  </a:schemeClr>
                </a:solidFill>
              </a:rPr>
              <a:t>Apr – Sept 2019</a:t>
            </a:r>
            <a:endParaRPr lang="en-US" sz="1050" dirty="0">
              <a:solidFill>
                <a:schemeClr val="bg1">
                  <a:lumMod val="50000"/>
                </a:schemeClr>
              </a:solidFill>
            </a:endParaRPr>
          </a:p>
        </p:txBody>
      </p:sp>
      <p:sp>
        <p:nvSpPr>
          <p:cNvPr id="28" name="TextBox 27"/>
          <p:cNvSpPr txBox="1"/>
          <p:nvPr/>
        </p:nvSpPr>
        <p:spPr>
          <a:xfrm>
            <a:off x="6638176" y="2702218"/>
            <a:ext cx="1176746" cy="253916"/>
          </a:xfrm>
          <a:prstGeom prst="rect">
            <a:avLst/>
          </a:prstGeom>
          <a:noFill/>
        </p:spPr>
        <p:txBody>
          <a:bodyPr wrap="square" rtlCol="0">
            <a:spAutoFit/>
          </a:bodyPr>
          <a:lstStyle/>
          <a:p>
            <a:pPr algn="ctr"/>
            <a:r>
              <a:rPr lang="en-US" sz="1050" dirty="0" smtClean="0">
                <a:solidFill>
                  <a:schemeClr val="bg1">
                    <a:lumMod val="50000"/>
                  </a:schemeClr>
                </a:solidFill>
              </a:rPr>
              <a:t>Sept – Nov 2019</a:t>
            </a:r>
            <a:endParaRPr lang="en-US" sz="1050" dirty="0">
              <a:solidFill>
                <a:schemeClr val="bg1">
                  <a:lumMod val="50000"/>
                </a:schemeClr>
              </a:solidFill>
            </a:endParaRPr>
          </a:p>
        </p:txBody>
      </p:sp>
      <p:sp>
        <p:nvSpPr>
          <p:cNvPr id="29" name="TextBox 28"/>
          <p:cNvSpPr txBox="1"/>
          <p:nvPr/>
        </p:nvSpPr>
        <p:spPr>
          <a:xfrm>
            <a:off x="7814922" y="2709333"/>
            <a:ext cx="1256323" cy="253916"/>
          </a:xfrm>
          <a:prstGeom prst="rect">
            <a:avLst/>
          </a:prstGeom>
          <a:noFill/>
        </p:spPr>
        <p:txBody>
          <a:bodyPr wrap="square" rtlCol="0">
            <a:spAutoFit/>
          </a:bodyPr>
          <a:lstStyle/>
          <a:p>
            <a:pPr algn="ctr"/>
            <a:r>
              <a:rPr lang="en-US" sz="1050" dirty="0" smtClean="0">
                <a:solidFill>
                  <a:schemeClr val="accent2"/>
                </a:solidFill>
              </a:rPr>
              <a:t>Dec 2019/ Jan 2020</a:t>
            </a:r>
            <a:endParaRPr lang="en-US" sz="1050" dirty="0">
              <a:solidFill>
                <a:schemeClr val="accent2"/>
              </a:solidFill>
            </a:endParaRPr>
          </a:p>
        </p:txBody>
      </p:sp>
      <p:sp>
        <p:nvSpPr>
          <p:cNvPr id="30" name="TextBox 29"/>
          <p:cNvSpPr txBox="1"/>
          <p:nvPr/>
        </p:nvSpPr>
        <p:spPr>
          <a:xfrm>
            <a:off x="9150822" y="2709334"/>
            <a:ext cx="1176746" cy="253916"/>
          </a:xfrm>
          <a:prstGeom prst="rect">
            <a:avLst/>
          </a:prstGeom>
          <a:noFill/>
        </p:spPr>
        <p:txBody>
          <a:bodyPr wrap="square" rtlCol="0">
            <a:spAutoFit/>
          </a:bodyPr>
          <a:lstStyle/>
          <a:p>
            <a:pPr algn="ctr"/>
            <a:r>
              <a:rPr lang="en-US" sz="1050" dirty="0" smtClean="0">
                <a:solidFill>
                  <a:schemeClr val="bg1">
                    <a:lumMod val="50000"/>
                  </a:schemeClr>
                </a:solidFill>
              </a:rPr>
              <a:t>Jan – Mar 2020</a:t>
            </a:r>
            <a:endParaRPr lang="en-US" sz="1050" dirty="0">
              <a:solidFill>
                <a:schemeClr val="bg1">
                  <a:lumMod val="50000"/>
                </a:schemeClr>
              </a:solidFill>
            </a:endParaRPr>
          </a:p>
        </p:txBody>
      </p:sp>
      <p:sp>
        <p:nvSpPr>
          <p:cNvPr id="31" name="TextBox 30"/>
          <p:cNvSpPr txBox="1"/>
          <p:nvPr/>
        </p:nvSpPr>
        <p:spPr>
          <a:xfrm>
            <a:off x="10407145" y="2702218"/>
            <a:ext cx="1176746" cy="253916"/>
          </a:xfrm>
          <a:prstGeom prst="rect">
            <a:avLst/>
          </a:prstGeom>
          <a:noFill/>
        </p:spPr>
        <p:txBody>
          <a:bodyPr wrap="square" rtlCol="0">
            <a:spAutoFit/>
          </a:bodyPr>
          <a:lstStyle/>
          <a:p>
            <a:pPr algn="ctr"/>
            <a:r>
              <a:rPr lang="en-US" sz="1050" dirty="0" smtClean="0">
                <a:solidFill>
                  <a:schemeClr val="bg1">
                    <a:lumMod val="50000"/>
                  </a:schemeClr>
                </a:solidFill>
              </a:rPr>
              <a:t>Apr – Jun 2020</a:t>
            </a:r>
            <a:endParaRPr lang="en-US" sz="1050" dirty="0">
              <a:solidFill>
                <a:schemeClr val="bg1">
                  <a:lumMod val="50000"/>
                </a:schemeClr>
              </a:solidFill>
            </a:endParaRPr>
          </a:p>
        </p:txBody>
      </p:sp>
      <p:sp>
        <p:nvSpPr>
          <p:cNvPr id="7" name="TextBox 6"/>
          <p:cNvSpPr txBox="1"/>
          <p:nvPr/>
        </p:nvSpPr>
        <p:spPr>
          <a:xfrm>
            <a:off x="467496" y="3238150"/>
            <a:ext cx="11209979" cy="2862322"/>
          </a:xfrm>
          <a:prstGeom prst="rect">
            <a:avLst/>
          </a:prstGeom>
          <a:noFill/>
        </p:spPr>
        <p:txBody>
          <a:bodyPr wrap="square" rtlCol="0">
            <a:spAutoFit/>
          </a:bodyPr>
          <a:lstStyle/>
          <a:p>
            <a:r>
              <a:rPr lang="en-US" dirty="0" smtClean="0"/>
              <a:t>The project team is working with subject matter experts (SMEs) from across the campus who were recommended by project governance (the Research Information Services (RIS) Advisory Group).  The SMEs are reviewing Pre and Post Award business processes by documenting current state and working with the vendor and project team to establish a proposed future state using Lean Six Sigma methodology.  The proposed future states are then submitted for review and approve to the RIS.  If additional guidance, decision and/or support is needed at a higher level, the process is escalated as needed for future review and approval.</a:t>
            </a:r>
          </a:p>
          <a:p>
            <a:endParaRPr lang="en-US" dirty="0"/>
          </a:p>
          <a:p>
            <a:r>
              <a:rPr lang="en-US" dirty="0" smtClean="0"/>
              <a:t>Once a proposed future state process has been approved, it is handed off to the Configuration Lead and the Solutions Architect for configuration into the </a:t>
            </a:r>
            <a:r>
              <a:rPr lang="en-US" dirty="0" err="1" smtClean="0"/>
              <a:t>Kuali</a:t>
            </a:r>
            <a:r>
              <a:rPr lang="en-US" dirty="0" smtClean="0"/>
              <a:t> Research System and integration evaluation.  Once configured it will be slated for validation and user acceptance testing.</a:t>
            </a:r>
            <a:endParaRPr lang="en-US" dirty="0"/>
          </a:p>
        </p:txBody>
      </p:sp>
    </p:spTree>
    <p:extLst>
      <p:ext uri="{BB962C8B-B14F-4D97-AF65-F5344CB8AC3E}">
        <p14:creationId xmlns:p14="http://schemas.microsoft.com/office/powerpoint/2010/main" val="509647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endParaRPr lang="en-US" dirty="0"/>
          </a:p>
        </p:txBody>
      </p:sp>
      <p:sp>
        <p:nvSpPr>
          <p:cNvPr id="4" name="Text Placeholder 3"/>
          <p:cNvSpPr>
            <a:spLocks noGrp="1"/>
          </p:cNvSpPr>
          <p:nvPr>
            <p:ph type="body" sz="quarter" idx="13"/>
          </p:nvPr>
        </p:nvSpPr>
        <p:spPr/>
        <p:txBody>
          <a:bodyPr/>
          <a:lstStyle/>
          <a:p>
            <a:r>
              <a:rPr lang="en-US" dirty="0" smtClean="0"/>
              <a:t>Business Process Review Goals</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1066996379"/>
              </p:ext>
            </p:extLst>
          </p:nvPr>
        </p:nvGraphicFramePr>
        <p:xfrm>
          <a:off x="467496" y="1824373"/>
          <a:ext cx="11309350" cy="447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058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Process Review</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1106" y="2224371"/>
            <a:ext cx="1601623" cy="1601623"/>
          </a:xfrm>
        </p:spPr>
      </p:pic>
      <p:sp>
        <p:nvSpPr>
          <p:cNvPr id="4" name="Text Placeholder 3"/>
          <p:cNvSpPr>
            <a:spLocks noGrp="1"/>
          </p:cNvSpPr>
          <p:nvPr>
            <p:ph type="body" sz="quarter" idx="13"/>
          </p:nvPr>
        </p:nvSpPr>
        <p:spPr/>
        <p:txBody>
          <a:bodyPr/>
          <a:lstStyle/>
          <a:p>
            <a:r>
              <a:rPr lang="en-US" dirty="0" smtClean="0"/>
              <a:t>Coming up with a proposed future state</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7644" y="3169525"/>
            <a:ext cx="932610" cy="932610"/>
          </a:xfrm>
          <a:prstGeom prst="rect">
            <a:avLst/>
          </a:prstGeom>
        </p:spPr>
      </p:pic>
      <p:sp>
        <p:nvSpPr>
          <p:cNvPr id="11" name="TextBox 10"/>
          <p:cNvSpPr txBox="1"/>
          <p:nvPr/>
        </p:nvSpPr>
        <p:spPr>
          <a:xfrm>
            <a:off x="3147650" y="4092831"/>
            <a:ext cx="2690856" cy="830997"/>
          </a:xfrm>
          <a:prstGeom prst="rect">
            <a:avLst/>
          </a:prstGeom>
          <a:noFill/>
        </p:spPr>
        <p:txBody>
          <a:bodyPr wrap="square" rtlCol="0">
            <a:spAutoFit/>
          </a:bodyPr>
          <a:lstStyle/>
          <a:p>
            <a:r>
              <a:rPr lang="en-US" sz="1600" dirty="0" smtClean="0">
                <a:solidFill>
                  <a:srgbClr val="05BFD5"/>
                </a:solidFill>
              </a:rPr>
              <a:t>Project Team meets with groups of SMEs to conduct current state mapping</a:t>
            </a:r>
            <a:endParaRPr lang="en-US" sz="1600" dirty="0">
              <a:solidFill>
                <a:srgbClr val="05BFD5"/>
              </a:solidFill>
            </a:endParaRPr>
          </a:p>
        </p:txBody>
      </p:sp>
      <p:sp>
        <p:nvSpPr>
          <p:cNvPr id="13" name="TextBox 12"/>
          <p:cNvSpPr txBox="1"/>
          <p:nvPr/>
        </p:nvSpPr>
        <p:spPr>
          <a:xfrm>
            <a:off x="165702" y="4019813"/>
            <a:ext cx="2559829" cy="1323439"/>
          </a:xfrm>
          <a:prstGeom prst="rect">
            <a:avLst/>
          </a:prstGeom>
          <a:noFill/>
        </p:spPr>
        <p:txBody>
          <a:bodyPr wrap="square" rtlCol="0">
            <a:spAutoFit/>
          </a:bodyPr>
          <a:lstStyle/>
          <a:p>
            <a:r>
              <a:rPr lang="en-US" sz="1600" dirty="0" smtClean="0">
                <a:solidFill>
                  <a:srgbClr val="05BFD5"/>
                </a:solidFill>
              </a:rPr>
              <a:t>Project Governance provides the Project Team with names of SMEs for designated business process reviews</a:t>
            </a:r>
            <a:endParaRPr lang="en-US" sz="1600" dirty="0">
              <a:solidFill>
                <a:srgbClr val="05BFD5"/>
              </a:solidFill>
            </a:endParaRPr>
          </a:p>
        </p:txBody>
      </p:sp>
      <p:sp>
        <p:nvSpPr>
          <p:cNvPr id="15" name="TextBox 14"/>
          <p:cNvSpPr txBox="1"/>
          <p:nvPr/>
        </p:nvSpPr>
        <p:spPr>
          <a:xfrm>
            <a:off x="6339788" y="4035985"/>
            <a:ext cx="2770984" cy="1815882"/>
          </a:xfrm>
          <a:prstGeom prst="rect">
            <a:avLst/>
          </a:prstGeom>
          <a:noFill/>
        </p:spPr>
        <p:txBody>
          <a:bodyPr wrap="square" rtlCol="0">
            <a:spAutoFit/>
          </a:bodyPr>
          <a:lstStyle/>
          <a:p>
            <a:r>
              <a:rPr lang="en-US" sz="1600" dirty="0" smtClean="0">
                <a:solidFill>
                  <a:srgbClr val="05BFD5"/>
                </a:solidFill>
              </a:rPr>
              <a:t>SMEs Business Process Design Teams applies Lean Six Sigma methodology and works with Project Team to consult with the vendor and come up with and vote on an improved proposed future state  </a:t>
            </a:r>
            <a:endParaRPr lang="en-US" sz="1600" dirty="0">
              <a:solidFill>
                <a:srgbClr val="05BFD5"/>
              </a:solidFill>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54480"/>
          <a:stretch/>
        </p:blipFill>
        <p:spPr>
          <a:xfrm>
            <a:off x="3476520" y="3650722"/>
            <a:ext cx="932610" cy="42452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364" y="2254486"/>
            <a:ext cx="1927494" cy="1927494"/>
          </a:xfrm>
          <a:prstGeom prst="rect">
            <a:avLst/>
          </a:prstGeom>
        </p:spPr>
      </p:pic>
      <p:sp>
        <p:nvSpPr>
          <p:cNvPr id="20" name="TextBox 19"/>
          <p:cNvSpPr txBox="1"/>
          <p:nvPr/>
        </p:nvSpPr>
        <p:spPr>
          <a:xfrm>
            <a:off x="9421016" y="4093824"/>
            <a:ext cx="2770984" cy="1569660"/>
          </a:xfrm>
          <a:prstGeom prst="rect">
            <a:avLst/>
          </a:prstGeom>
          <a:noFill/>
        </p:spPr>
        <p:txBody>
          <a:bodyPr wrap="square" rtlCol="0">
            <a:spAutoFit/>
          </a:bodyPr>
          <a:lstStyle/>
          <a:p>
            <a:r>
              <a:rPr lang="en-US" sz="1600" dirty="0" smtClean="0">
                <a:solidFill>
                  <a:srgbClr val="05BFD5"/>
                </a:solidFill>
              </a:rPr>
              <a:t>Project Team presents the proposed future state to the Project Governance for review and final approval before passing the proposed future state on for configuration</a:t>
            </a:r>
            <a:endParaRPr lang="en-US" sz="1600" dirty="0">
              <a:solidFill>
                <a:srgbClr val="05BFD5"/>
              </a:solidFill>
            </a:endParaRP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1336" y="2402154"/>
            <a:ext cx="1449771" cy="1449771"/>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8953" y="1860866"/>
            <a:ext cx="589162" cy="589162"/>
          </a:xfrm>
          <a:prstGeom prst="rect">
            <a:avLst/>
          </a:prstGeom>
          <a:ln>
            <a:solidFill>
              <a:schemeClr val="tx2"/>
            </a:solidFill>
          </a:ln>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0242" y="2579625"/>
            <a:ext cx="528222" cy="528222"/>
          </a:xfrm>
          <a:prstGeom prst="rect">
            <a:avLst/>
          </a:prstGeom>
          <a:ln>
            <a:solidFill>
              <a:schemeClr val="tx2"/>
            </a:solidFill>
          </a:ln>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4854" y="1963930"/>
            <a:ext cx="520331" cy="520331"/>
          </a:xfrm>
          <a:prstGeom prst="rect">
            <a:avLst/>
          </a:prstGeom>
          <a:ln>
            <a:solidFill>
              <a:schemeClr val="tx2"/>
            </a:solidFill>
          </a:ln>
        </p:spPr>
      </p:pic>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7144" y="2625628"/>
            <a:ext cx="619507" cy="619507"/>
          </a:xfrm>
          <a:prstGeom prst="rect">
            <a:avLst/>
          </a:prstGeom>
          <a:ln>
            <a:solidFill>
              <a:schemeClr val="tx2"/>
            </a:solidFill>
          </a:ln>
        </p:spPr>
      </p:pic>
      <p:sp>
        <p:nvSpPr>
          <p:cNvPr id="49" name="Rectangle 48"/>
          <p:cNvSpPr/>
          <p:nvPr/>
        </p:nvSpPr>
        <p:spPr>
          <a:xfrm>
            <a:off x="202084" y="1885153"/>
            <a:ext cx="425116" cy="369332"/>
          </a:xfrm>
          <a:prstGeom prst="rect">
            <a:avLst/>
          </a:prstGeom>
        </p:spPr>
        <p:txBody>
          <a:bodyPr wrap="none">
            <a:spAutoFit/>
          </a:bodyPr>
          <a:lstStyle/>
          <a:p>
            <a:r>
              <a:rPr lang="en-US" dirty="0">
                <a:solidFill>
                  <a:srgbClr val="05BFD5"/>
                </a:solidFill>
              </a:rPr>
              <a:t>1) </a:t>
            </a:r>
          </a:p>
        </p:txBody>
      </p:sp>
      <p:sp>
        <p:nvSpPr>
          <p:cNvPr id="50" name="Rectangle 49"/>
          <p:cNvSpPr/>
          <p:nvPr/>
        </p:nvSpPr>
        <p:spPr>
          <a:xfrm>
            <a:off x="3038021" y="1919989"/>
            <a:ext cx="425116" cy="369332"/>
          </a:xfrm>
          <a:prstGeom prst="rect">
            <a:avLst/>
          </a:prstGeom>
        </p:spPr>
        <p:txBody>
          <a:bodyPr wrap="none">
            <a:spAutoFit/>
          </a:bodyPr>
          <a:lstStyle/>
          <a:p>
            <a:r>
              <a:rPr lang="en-US" dirty="0" smtClean="0">
                <a:solidFill>
                  <a:srgbClr val="05BFD5"/>
                </a:solidFill>
              </a:rPr>
              <a:t>2) </a:t>
            </a:r>
            <a:endParaRPr lang="en-US" dirty="0">
              <a:solidFill>
                <a:srgbClr val="05BFD5"/>
              </a:solidFill>
            </a:endParaRPr>
          </a:p>
        </p:txBody>
      </p:sp>
      <p:sp>
        <p:nvSpPr>
          <p:cNvPr id="51" name="Rectangle 50"/>
          <p:cNvSpPr/>
          <p:nvPr/>
        </p:nvSpPr>
        <p:spPr>
          <a:xfrm>
            <a:off x="6310006" y="1924487"/>
            <a:ext cx="425116" cy="369332"/>
          </a:xfrm>
          <a:prstGeom prst="rect">
            <a:avLst/>
          </a:prstGeom>
        </p:spPr>
        <p:txBody>
          <a:bodyPr wrap="none">
            <a:spAutoFit/>
          </a:bodyPr>
          <a:lstStyle/>
          <a:p>
            <a:r>
              <a:rPr lang="en-US" dirty="0" smtClean="0">
                <a:solidFill>
                  <a:srgbClr val="05BFD5"/>
                </a:solidFill>
              </a:rPr>
              <a:t>3) </a:t>
            </a:r>
            <a:endParaRPr lang="en-US" dirty="0">
              <a:solidFill>
                <a:srgbClr val="05BFD5"/>
              </a:solidFill>
            </a:endParaRPr>
          </a:p>
        </p:txBody>
      </p:sp>
      <p:sp>
        <p:nvSpPr>
          <p:cNvPr id="52" name="Rectangle 51"/>
          <p:cNvSpPr/>
          <p:nvPr/>
        </p:nvSpPr>
        <p:spPr>
          <a:xfrm>
            <a:off x="9374609" y="1897963"/>
            <a:ext cx="425116" cy="369332"/>
          </a:xfrm>
          <a:prstGeom prst="rect">
            <a:avLst/>
          </a:prstGeom>
        </p:spPr>
        <p:txBody>
          <a:bodyPr wrap="none">
            <a:spAutoFit/>
          </a:bodyPr>
          <a:lstStyle/>
          <a:p>
            <a:r>
              <a:rPr lang="en-US" dirty="0" smtClean="0">
                <a:solidFill>
                  <a:srgbClr val="05BFD5"/>
                </a:solidFill>
              </a:rPr>
              <a:t>4) </a:t>
            </a:r>
            <a:endParaRPr lang="en-US" dirty="0">
              <a:solidFill>
                <a:srgbClr val="05BFD5"/>
              </a:solidFill>
            </a:endParaRPr>
          </a:p>
        </p:txBody>
      </p:sp>
      <p:sp>
        <p:nvSpPr>
          <p:cNvPr id="53" name="Rounded Rectangle 52"/>
          <p:cNvSpPr/>
          <p:nvPr/>
        </p:nvSpPr>
        <p:spPr>
          <a:xfrm>
            <a:off x="78372" y="1793966"/>
            <a:ext cx="2647159"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Rounded Rectangle 53"/>
          <p:cNvSpPr/>
          <p:nvPr/>
        </p:nvSpPr>
        <p:spPr>
          <a:xfrm>
            <a:off x="2907089" y="1780951"/>
            <a:ext cx="3094376"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ight Arrow 21"/>
          <p:cNvSpPr/>
          <p:nvPr/>
        </p:nvSpPr>
        <p:spPr>
          <a:xfrm>
            <a:off x="2521867" y="3746518"/>
            <a:ext cx="569091" cy="319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Rounded Rectangle 54"/>
          <p:cNvSpPr/>
          <p:nvPr/>
        </p:nvSpPr>
        <p:spPr>
          <a:xfrm>
            <a:off x="6163043" y="1772512"/>
            <a:ext cx="2999983"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7167" y="2309081"/>
            <a:ext cx="1927494" cy="1927494"/>
          </a:xfrm>
          <a:prstGeom prst="rect">
            <a:avLst/>
          </a:prstGeom>
        </p:spPr>
      </p:pic>
      <p:sp>
        <p:nvSpPr>
          <p:cNvPr id="57" name="Rounded Rectangle 56"/>
          <p:cNvSpPr/>
          <p:nvPr/>
        </p:nvSpPr>
        <p:spPr>
          <a:xfrm>
            <a:off x="9284298" y="1719988"/>
            <a:ext cx="2777074"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ight Arrow 20"/>
          <p:cNvSpPr/>
          <p:nvPr/>
        </p:nvSpPr>
        <p:spPr>
          <a:xfrm>
            <a:off x="8939117" y="3693778"/>
            <a:ext cx="569091" cy="319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42998" y="1723898"/>
            <a:ext cx="1467774" cy="1467774"/>
          </a:xfrm>
          <a:prstGeom prst="rect">
            <a:avLst/>
          </a:prstGeom>
        </p:spPr>
      </p:pic>
      <p:sp>
        <p:nvSpPr>
          <p:cNvPr id="7" name="Oval 6"/>
          <p:cNvSpPr/>
          <p:nvPr/>
        </p:nvSpPr>
        <p:spPr>
          <a:xfrm>
            <a:off x="8760596" y="333632"/>
            <a:ext cx="2485742" cy="1088768"/>
          </a:xfrm>
          <a:prstGeom prst="ellipse">
            <a:avLst/>
          </a:prstGeom>
          <a:solidFill>
            <a:schemeClr val="tx2">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This is oversimplified!  </a:t>
            </a:r>
            <a:endParaRPr lang="en-US" dirty="0">
              <a:solidFill>
                <a:schemeClr val="tx2"/>
              </a:solidFill>
            </a:endParaRPr>
          </a:p>
        </p:txBody>
      </p:sp>
      <p:sp>
        <p:nvSpPr>
          <p:cNvPr id="8" name="Curved Down Arrow 7"/>
          <p:cNvSpPr/>
          <p:nvPr/>
        </p:nvSpPr>
        <p:spPr>
          <a:xfrm>
            <a:off x="5545578" y="3704628"/>
            <a:ext cx="859291" cy="48455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Up Arrow 9"/>
          <p:cNvSpPr/>
          <p:nvPr/>
        </p:nvSpPr>
        <p:spPr>
          <a:xfrm flipH="1">
            <a:off x="5512408" y="4323188"/>
            <a:ext cx="809592" cy="4858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608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Business Process Review Levels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6222463"/>
              </p:ext>
            </p:extLst>
          </p:nvPr>
        </p:nvGraphicFramePr>
        <p:xfrm>
          <a:off x="283846" y="1432468"/>
          <a:ext cx="6396088" cy="4475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rotWithShape="1">
          <a:blip r:embed="rId8"/>
          <a:srcRect b="83632"/>
          <a:stretch/>
        </p:blipFill>
        <p:spPr>
          <a:xfrm>
            <a:off x="6815887" y="1285408"/>
            <a:ext cx="4947744" cy="649320"/>
          </a:xfrm>
          <a:prstGeom prst="rect">
            <a:avLst/>
          </a:prstGeom>
        </p:spPr>
      </p:pic>
      <p:pic>
        <p:nvPicPr>
          <p:cNvPr id="9" name="Picture 8"/>
          <p:cNvPicPr>
            <a:picLocks noChangeAspect="1"/>
          </p:cNvPicPr>
          <p:nvPr/>
        </p:nvPicPr>
        <p:blipFill rotWithShape="1">
          <a:blip r:embed="rId8"/>
          <a:srcRect t="16054" b="67690"/>
          <a:stretch/>
        </p:blipFill>
        <p:spPr>
          <a:xfrm>
            <a:off x="6815887" y="1898861"/>
            <a:ext cx="4947744" cy="644893"/>
          </a:xfrm>
          <a:prstGeom prst="rect">
            <a:avLst/>
          </a:prstGeom>
        </p:spPr>
      </p:pic>
      <p:pic>
        <p:nvPicPr>
          <p:cNvPr id="10" name="Picture 9"/>
          <p:cNvPicPr>
            <a:picLocks noChangeAspect="1"/>
          </p:cNvPicPr>
          <p:nvPr/>
        </p:nvPicPr>
        <p:blipFill rotWithShape="1">
          <a:blip r:embed="rId8"/>
          <a:srcRect t="32785"/>
          <a:stretch/>
        </p:blipFill>
        <p:spPr>
          <a:xfrm>
            <a:off x="6815887" y="2640146"/>
            <a:ext cx="4947744" cy="2666482"/>
          </a:xfrm>
          <a:prstGeom prst="rect">
            <a:avLst/>
          </a:prstGeom>
        </p:spPr>
      </p:pic>
      <p:cxnSp>
        <p:nvCxnSpPr>
          <p:cNvPr id="6" name="Elbow Connector 5"/>
          <p:cNvCxnSpPr/>
          <p:nvPr/>
        </p:nvCxnSpPr>
        <p:spPr>
          <a:xfrm rot="5400000">
            <a:off x="6453017" y="4163196"/>
            <a:ext cx="2376414" cy="103235"/>
          </a:xfrm>
          <a:prstGeom prst="bentConnector3">
            <a:avLst>
              <a:gd name="adj1" fmla="val -349"/>
            </a:avLst>
          </a:prstGeom>
          <a:ln>
            <a:solidFill>
              <a:srgbClr val="005982"/>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815887" y="5194649"/>
            <a:ext cx="2406316" cy="1169604"/>
            <a:chOff x="6814506" y="5590772"/>
            <a:chExt cx="2406316" cy="1169604"/>
          </a:xfrm>
        </p:grpSpPr>
        <p:pic>
          <p:nvPicPr>
            <p:cNvPr id="51" name="Picture 50"/>
            <p:cNvPicPr>
              <a:picLocks noChangeAspect="1"/>
            </p:cNvPicPr>
            <p:nvPr/>
          </p:nvPicPr>
          <p:blipFill>
            <a:blip r:embed="rId9"/>
            <a:stretch>
              <a:fillRect/>
            </a:stretch>
          </p:blipFill>
          <p:spPr>
            <a:xfrm>
              <a:off x="6910756" y="5810882"/>
              <a:ext cx="2310066" cy="949494"/>
            </a:xfrm>
            <a:prstGeom prst="rect">
              <a:avLst/>
            </a:prstGeom>
          </p:spPr>
        </p:pic>
        <p:sp>
          <p:nvSpPr>
            <p:cNvPr id="11" name="TextBox 10"/>
            <p:cNvSpPr txBox="1"/>
            <p:nvPr/>
          </p:nvSpPr>
          <p:spPr>
            <a:xfrm>
              <a:off x="6814506" y="5590772"/>
              <a:ext cx="1137288" cy="357659"/>
            </a:xfrm>
            <a:prstGeom prst="rect">
              <a:avLst/>
            </a:prstGeom>
            <a:noFill/>
          </p:spPr>
          <p:txBody>
            <a:bodyPr wrap="square" rtlCol="0">
              <a:spAutoFit/>
            </a:bodyPr>
            <a:lstStyle/>
            <a:p>
              <a:r>
                <a:rPr lang="en-US" sz="800" dirty="0" smtClean="0">
                  <a:solidFill>
                    <a:schemeClr val="tx2">
                      <a:lumMod val="50000"/>
                    </a:schemeClr>
                  </a:solidFill>
                </a:rPr>
                <a:t>Level 4</a:t>
              </a:r>
              <a:endParaRPr lang="en-US" sz="800" dirty="0">
                <a:solidFill>
                  <a:schemeClr val="tx2">
                    <a:lumMod val="50000"/>
                  </a:schemeClr>
                </a:solidFill>
              </a:endParaRPr>
            </a:p>
          </p:txBody>
        </p:sp>
      </p:grpSp>
      <p:sp>
        <p:nvSpPr>
          <p:cNvPr id="7" name="Rectangle 6"/>
          <p:cNvSpPr/>
          <p:nvPr/>
        </p:nvSpPr>
        <p:spPr>
          <a:xfrm>
            <a:off x="7715335" y="2751864"/>
            <a:ext cx="606389" cy="4235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582691" y="1046677"/>
            <a:ext cx="1969477" cy="369332"/>
          </a:xfrm>
          <a:prstGeom prst="rect">
            <a:avLst/>
          </a:prstGeom>
          <a:noFill/>
        </p:spPr>
        <p:txBody>
          <a:bodyPr wrap="square" rtlCol="0">
            <a:spAutoFit/>
          </a:bodyPr>
          <a:lstStyle/>
          <a:p>
            <a:r>
              <a:rPr lang="en-US" dirty="0" smtClean="0"/>
              <a:t>EXAMPLE</a:t>
            </a:r>
            <a:endParaRPr lang="en-US" dirty="0"/>
          </a:p>
        </p:txBody>
      </p:sp>
    </p:spTree>
    <p:extLst>
      <p:ext uri="{BB962C8B-B14F-4D97-AF65-F5344CB8AC3E}">
        <p14:creationId xmlns:p14="http://schemas.microsoft.com/office/powerpoint/2010/main" val="39092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22"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Administration – Process Landscape</a:t>
            </a:r>
          </a:p>
        </p:txBody>
      </p:sp>
      <p:sp>
        <p:nvSpPr>
          <p:cNvPr id="4" name="Text Placeholder 3"/>
          <p:cNvSpPr>
            <a:spLocks noGrp="1"/>
          </p:cNvSpPr>
          <p:nvPr>
            <p:ph type="body" sz="quarter" idx="13"/>
          </p:nvPr>
        </p:nvSpPr>
        <p:spPr/>
        <p:txBody>
          <a:bodyPr/>
          <a:lstStyle/>
          <a:p>
            <a:r>
              <a:rPr lang="en-US" dirty="0" smtClean="0"/>
              <a:t>Level 1</a:t>
            </a:r>
            <a:endParaRPr lang="en-US" dirty="0"/>
          </a:p>
        </p:txBody>
      </p:sp>
      <p:pic>
        <p:nvPicPr>
          <p:cNvPr id="5" name="Picture 4"/>
          <p:cNvPicPr>
            <a:picLocks noChangeAspect="1"/>
          </p:cNvPicPr>
          <p:nvPr/>
        </p:nvPicPr>
        <p:blipFill>
          <a:blip r:embed="rId3"/>
          <a:stretch>
            <a:fillRect/>
          </a:stretch>
        </p:blipFill>
        <p:spPr>
          <a:xfrm>
            <a:off x="1610286" y="2011597"/>
            <a:ext cx="8971428" cy="3428571"/>
          </a:xfrm>
          <a:prstGeom prst="rect">
            <a:avLst/>
          </a:prstGeom>
        </p:spPr>
      </p:pic>
      <p:pic>
        <p:nvPicPr>
          <p:cNvPr id="3" name="Picture 2"/>
          <p:cNvPicPr>
            <a:picLocks noChangeAspect="1"/>
          </p:cNvPicPr>
          <p:nvPr/>
        </p:nvPicPr>
        <p:blipFill rotWithShape="1">
          <a:blip r:embed="rId4"/>
          <a:srcRect t="8673"/>
          <a:stretch/>
        </p:blipFill>
        <p:spPr>
          <a:xfrm>
            <a:off x="1374766" y="2011597"/>
            <a:ext cx="9285714" cy="3513909"/>
          </a:xfrm>
          <a:prstGeom prst="rect">
            <a:avLst/>
          </a:prstGeom>
        </p:spPr>
      </p:pic>
    </p:spTree>
    <p:extLst>
      <p:ext uri="{BB962C8B-B14F-4D97-AF65-F5344CB8AC3E}">
        <p14:creationId xmlns:p14="http://schemas.microsoft.com/office/powerpoint/2010/main" val="21191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269076-0E24-6A49-9E99-48290E2F7D2E}" type="slidenum">
              <a:rPr lang="en-US" smtClean="0"/>
              <a:pPr/>
              <a:t>19</a:t>
            </a:fld>
            <a:endParaRPr lang="en-US"/>
          </a:p>
        </p:txBody>
      </p:sp>
      <p:sp>
        <p:nvSpPr>
          <p:cNvPr id="10" name="Isosceles Triangle 9"/>
          <p:cNvSpPr/>
          <p:nvPr/>
        </p:nvSpPr>
        <p:spPr>
          <a:xfrm rot="16200000">
            <a:off x="2254630" y="3316587"/>
            <a:ext cx="5058676" cy="892047"/>
          </a:xfrm>
          <a:prstGeom prst="triangle">
            <a:avLst/>
          </a:prstGeom>
          <a:solidFill>
            <a:schemeClr val="bg1">
              <a:lumMod val="85000"/>
              <a:alpha val="38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67496" y="333632"/>
            <a:ext cx="11296135" cy="753763"/>
          </a:xfrm>
        </p:spPr>
        <p:txBody>
          <a:bodyPr vert="horz" lIns="91440" tIns="45720" rIns="91440" bIns="45720" rtlCol="0" anchor="ctr" anchorCtr="0">
            <a:normAutofit/>
          </a:bodyPr>
          <a:lstStyle/>
          <a:p>
            <a:r>
              <a:rPr lang="en-US" dirty="0"/>
              <a:t>Research Administration – Process Landscape </a:t>
            </a:r>
          </a:p>
        </p:txBody>
      </p:sp>
      <p:pic>
        <p:nvPicPr>
          <p:cNvPr id="2" name="Picture 1"/>
          <p:cNvPicPr>
            <a:picLocks noChangeAspect="1"/>
          </p:cNvPicPr>
          <p:nvPr/>
        </p:nvPicPr>
        <p:blipFill>
          <a:blip r:embed="rId3"/>
          <a:stretch>
            <a:fillRect/>
          </a:stretch>
        </p:blipFill>
        <p:spPr>
          <a:xfrm>
            <a:off x="5326593" y="1225893"/>
            <a:ext cx="6303760" cy="5054366"/>
          </a:xfrm>
          <a:prstGeom prst="rect">
            <a:avLst/>
          </a:prstGeom>
        </p:spPr>
      </p:pic>
      <p:pic>
        <p:nvPicPr>
          <p:cNvPr id="5" name="Picture 4"/>
          <p:cNvPicPr>
            <a:picLocks noChangeAspect="1"/>
          </p:cNvPicPr>
          <p:nvPr/>
        </p:nvPicPr>
        <p:blipFill rotWithShape="1">
          <a:blip r:embed="rId4"/>
          <a:srcRect b="65941"/>
          <a:stretch/>
        </p:blipFill>
        <p:spPr>
          <a:xfrm>
            <a:off x="375195" y="3016568"/>
            <a:ext cx="3866148" cy="501695"/>
          </a:xfrm>
          <a:prstGeom prst="rect">
            <a:avLst/>
          </a:prstGeom>
        </p:spPr>
      </p:pic>
      <p:sp>
        <p:nvSpPr>
          <p:cNvPr id="3" name="Rectangle 2">
            <a:hlinkClick r:id="rId5" action="ppaction://hlinksldjump"/>
          </p:cNvPr>
          <p:cNvSpPr/>
          <p:nvPr/>
        </p:nvSpPr>
        <p:spPr>
          <a:xfrm>
            <a:off x="5380912" y="2247089"/>
            <a:ext cx="840830" cy="332686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6" action="ppaction://hlinksldjump"/>
          </p:cNvPr>
          <p:cNvSpPr/>
          <p:nvPr/>
        </p:nvSpPr>
        <p:spPr>
          <a:xfrm>
            <a:off x="6426021" y="2247089"/>
            <a:ext cx="859678" cy="403317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p:cNvPr>
          <p:cNvSpPr/>
          <p:nvPr/>
        </p:nvSpPr>
        <p:spPr>
          <a:xfrm>
            <a:off x="7489979" y="2247089"/>
            <a:ext cx="830813" cy="332686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8" action="ppaction://hlinksldjump"/>
          </p:cNvPr>
          <p:cNvSpPr/>
          <p:nvPr/>
        </p:nvSpPr>
        <p:spPr>
          <a:xfrm>
            <a:off x="8525072" y="2247089"/>
            <a:ext cx="830813" cy="403317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9" action="ppaction://hlinksldjump"/>
          </p:cNvPr>
          <p:cNvSpPr/>
          <p:nvPr/>
        </p:nvSpPr>
        <p:spPr>
          <a:xfrm>
            <a:off x="9560165" y="2236283"/>
            <a:ext cx="830813" cy="333766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10" action="ppaction://hlinksldjump"/>
          </p:cNvPr>
          <p:cNvSpPr/>
          <p:nvPr/>
        </p:nvSpPr>
        <p:spPr>
          <a:xfrm>
            <a:off x="10595258" y="2236283"/>
            <a:ext cx="830815" cy="333766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189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Kuali</a:t>
            </a:r>
            <a:r>
              <a:rPr lang="en-US" dirty="0" smtClean="0"/>
              <a:t> Research </a:t>
            </a:r>
            <a:br>
              <a:rPr lang="en-US" dirty="0" smtClean="0"/>
            </a:br>
            <a:r>
              <a:rPr lang="en-US" dirty="0" smtClean="0"/>
              <a:t>Sponsored Programs Modules</a:t>
            </a:r>
            <a:endParaRPr lang="en-US" dirty="0"/>
          </a:p>
        </p:txBody>
      </p:sp>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smtClean="0"/>
              <a:t>The scope of the modules under the purview of the </a:t>
            </a:r>
            <a:r>
              <a:rPr lang="en-US" dirty="0" err="1" smtClean="0"/>
              <a:t>Kuali</a:t>
            </a:r>
            <a:r>
              <a:rPr lang="en-US" dirty="0" smtClean="0"/>
              <a:t> Research project</a:t>
            </a:r>
            <a:endParaRPr lang="en-US" dirty="0"/>
          </a:p>
        </p:txBody>
      </p:sp>
      <p:sp>
        <p:nvSpPr>
          <p:cNvPr id="4" name="Slide Number Placeholder 3"/>
          <p:cNvSpPr>
            <a:spLocks noGrp="1"/>
          </p:cNvSpPr>
          <p:nvPr>
            <p:ph type="sldNum" sz="quarter" idx="12"/>
          </p:nvPr>
        </p:nvSpPr>
        <p:spPr/>
        <p:txBody>
          <a:bodyPr/>
          <a:lstStyle/>
          <a:p>
            <a:fld id="{D0A8BD7E-3FB1-46E0-88A2-F69CF9BE5AD3}" type="slidenum">
              <a:rPr lang="en-US" smtClean="0"/>
              <a:pPr/>
              <a:t>2</a:t>
            </a:fld>
            <a:endParaRPr lang="en-US" dirty="0"/>
          </a:p>
        </p:txBody>
      </p:sp>
    </p:spTree>
    <p:extLst>
      <p:ext uri="{BB962C8B-B14F-4D97-AF65-F5344CB8AC3E}">
        <p14:creationId xmlns:p14="http://schemas.microsoft.com/office/powerpoint/2010/main" val="451859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269076-0E24-6A49-9E99-48290E2F7D2E}" type="slidenum">
              <a:rPr lang="en-US" smtClean="0"/>
              <a:pPr/>
              <a:t>20</a:t>
            </a:fld>
            <a:endParaRPr lang="en-US"/>
          </a:p>
        </p:txBody>
      </p:sp>
      <p:sp>
        <p:nvSpPr>
          <p:cNvPr id="10" name="Isosceles Triangle 9"/>
          <p:cNvSpPr/>
          <p:nvPr/>
        </p:nvSpPr>
        <p:spPr>
          <a:xfrm rot="16200000">
            <a:off x="2254630" y="3316587"/>
            <a:ext cx="5058676" cy="892047"/>
          </a:xfrm>
          <a:prstGeom prst="triangle">
            <a:avLst/>
          </a:prstGeom>
          <a:solidFill>
            <a:schemeClr val="bg1">
              <a:lumMod val="85000"/>
              <a:alpha val="38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67496" y="333632"/>
            <a:ext cx="11296135" cy="753763"/>
          </a:xfrm>
        </p:spPr>
        <p:txBody>
          <a:bodyPr vert="horz" lIns="91440" tIns="45720" rIns="91440" bIns="45720" rtlCol="0" anchor="ctr" anchorCtr="0">
            <a:normAutofit/>
          </a:bodyPr>
          <a:lstStyle/>
          <a:p>
            <a:r>
              <a:rPr lang="en-US" dirty="0"/>
              <a:t>Research Administration – Process Landscape </a:t>
            </a:r>
          </a:p>
        </p:txBody>
      </p:sp>
      <p:pic>
        <p:nvPicPr>
          <p:cNvPr id="8" name="Picture 7"/>
          <p:cNvPicPr>
            <a:picLocks noChangeAspect="1"/>
          </p:cNvPicPr>
          <p:nvPr/>
        </p:nvPicPr>
        <p:blipFill rotWithShape="1">
          <a:blip r:embed="rId3"/>
          <a:srcRect b="64499"/>
          <a:stretch/>
        </p:blipFill>
        <p:spPr>
          <a:xfrm>
            <a:off x="371607" y="3003366"/>
            <a:ext cx="3869736" cy="532314"/>
          </a:xfrm>
          <a:prstGeom prst="rect">
            <a:avLst/>
          </a:prstGeom>
        </p:spPr>
      </p:pic>
      <p:pic>
        <p:nvPicPr>
          <p:cNvPr id="3" name="Picture 2"/>
          <p:cNvPicPr>
            <a:picLocks noChangeAspect="1"/>
          </p:cNvPicPr>
          <p:nvPr/>
        </p:nvPicPr>
        <p:blipFill rotWithShape="1">
          <a:blip r:embed="rId4"/>
          <a:srcRect l="1742" r="2434" b="253"/>
          <a:stretch/>
        </p:blipFill>
        <p:spPr>
          <a:xfrm>
            <a:off x="5286102" y="1143529"/>
            <a:ext cx="6291135" cy="5135351"/>
          </a:xfrm>
          <a:prstGeom prst="rect">
            <a:avLst/>
          </a:prstGeom>
        </p:spPr>
      </p:pic>
      <p:sp>
        <p:nvSpPr>
          <p:cNvPr id="2" name="Rectangle 1">
            <a:hlinkClick r:id="rId5" action="ppaction://hlinksldjump"/>
          </p:cNvPr>
          <p:cNvSpPr/>
          <p:nvPr/>
        </p:nvSpPr>
        <p:spPr>
          <a:xfrm>
            <a:off x="5369668" y="2217906"/>
            <a:ext cx="815203" cy="4060974"/>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p:cNvPr>
          <p:cNvSpPr/>
          <p:nvPr/>
        </p:nvSpPr>
        <p:spPr>
          <a:xfrm>
            <a:off x="6410528" y="2217906"/>
            <a:ext cx="862518" cy="4060974"/>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7" action="ppaction://hlinksldjump"/>
          </p:cNvPr>
          <p:cNvSpPr/>
          <p:nvPr/>
        </p:nvSpPr>
        <p:spPr>
          <a:xfrm>
            <a:off x="7498703" y="2217906"/>
            <a:ext cx="802232" cy="271401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8" action="ppaction://hlinksldjump"/>
          </p:cNvPr>
          <p:cNvSpPr/>
          <p:nvPr/>
        </p:nvSpPr>
        <p:spPr>
          <a:xfrm>
            <a:off x="8546048" y="2217906"/>
            <a:ext cx="802893" cy="3356043"/>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9" action="ppaction://hlinksldjump"/>
          </p:cNvPr>
          <p:cNvSpPr/>
          <p:nvPr/>
        </p:nvSpPr>
        <p:spPr>
          <a:xfrm>
            <a:off x="9594054" y="2217906"/>
            <a:ext cx="802893" cy="3356043"/>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10" action="ppaction://hlinksldjump"/>
          </p:cNvPr>
          <p:cNvSpPr/>
          <p:nvPr/>
        </p:nvSpPr>
        <p:spPr>
          <a:xfrm>
            <a:off x="10642060" y="2217906"/>
            <a:ext cx="802893" cy="3356043"/>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986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8834452"/>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Developing and configuring the system and processes</a:t>
            </a:r>
          </a:p>
        </p:txBody>
      </p:sp>
      <p:sp>
        <p:nvSpPr>
          <p:cNvPr id="4" name="Slide Number Placeholder 3"/>
          <p:cNvSpPr>
            <a:spLocks noGrp="1"/>
          </p:cNvSpPr>
          <p:nvPr>
            <p:ph type="sldNum" sz="quarter" idx="12"/>
          </p:nvPr>
        </p:nvSpPr>
        <p:spPr/>
        <p:txBody>
          <a:bodyPr/>
          <a:lstStyle/>
          <a:p>
            <a:fld id="{D0A8BD7E-3FB1-46E0-88A2-F69CF9BE5AD3}" type="slidenum">
              <a:rPr lang="en-US" smtClean="0"/>
              <a:pPr/>
              <a:t>21</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Configure &amp; Prototype</a:t>
            </a:r>
            <a:endParaRPr lang="en-US" dirty="0"/>
          </a:p>
        </p:txBody>
      </p:sp>
    </p:spTree>
    <p:extLst>
      <p:ext uri="{BB962C8B-B14F-4D97-AF65-F5344CB8AC3E}">
        <p14:creationId xmlns:p14="http://schemas.microsoft.com/office/powerpoint/2010/main" val="928587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Configuration &amp; Prototype</a:t>
            </a:r>
            <a:endParaRPr lang="en-US" dirty="0"/>
          </a:p>
        </p:txBody>
      </p:sp>
      <p:sp>
        <p:nvSpPr>
          <p:cNvPr id="6" name="Text Placeholder 5"/>
          <p:cNvSpPr>
            <a:spLocks noGrp="1"/>
          </p:cNvSpPr>
          <p:nvPr>
            <p:ph type="body" sz="quarter" idx="13"/>
          </p:nvPr>
        </p:nvSpPr>
        <p:spPr/>
        <p:txBody>
          <a:bodyPr/>
          <a:lstStyle/>
          <a:p>
            <a:endParaRPr lang="en-US" dirty="0"/>
          </a:p>
        </p:txBody>
      </p:sp>
      <p:sp>
        <p:nvSpPr>
          <p:cNvPr id="9" name="TextBox 8"/>
          <p:cNvSpPr txBox="1"/>
          <p:nvPr/>
        </p:nvSpPr>
        <p:spPr>
          <a:xfrm>
            <a:off x="467496" y="3745611"/>
            <a:ext cx="2432774" cy="738664"/>
          </a:xfrm>
          <a:prstGeom prst="rect">
            <a:avLst/>
          </a:prstGeom>
          <a:noFill/>
        </p:spPr>
        <p:txBody>
          <a:bodyPr wrap="square" rtlCol="0">
            <a:spAutoFit/>
          </a:bodyPr>
          <a:lstStyle/>
          <a:p>
            <a:r>
              <a:rPr lang="en-US" sz="1400" dirty="0" smtClean="0">
                <a:solidFill>
                  <a:schemeClr val="tx2">
                    <a:lumMod val="50000"/>
                  </a:schemeClr>
                </a:solidFill>
              </a:rPr>
              <a:t>Proposed Future State Business Process is passed on for configuration</a:t>
            </a:r>
            <a:endParaRPr lang="en-US" sz="1400" dirty="0">
              <a:solidFill>
                <a:schemeClr val="tx2">
                  <a:lumMod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5337" y="2221609"/>
            <a:ext cx="1524002" cy="1524002"/>
          </a:xfrm>
          <a:prstGeom prst="rect">
            <a:avLst/>
          </a:prstGeom>
        </p:spPr>
      </p:pic>
      <p:sp>
        <p:nvSpPr>
          <p:cNvPr id="11" name="TextBox 10"/>
          <p:cNvSpPr txBox="1"/>
          <p:nvPr/>
        </p:nvSpPr>
        <p:spPr>
          <a:xfrm>
            <a:off x="3483513" y="1743135"/>
            <a:ext cx="3005955" cy="954107"/>
          </a:xfrm>
          <a:prstGeom prst="rect">
            <a:avLst/>
          </a:prstGeom>
          <a:noFill/>
        </p:spPr>
        <p:txBody>
          <a:bodyPr wrap="square" rtlCol="0">
            <a:spAutoFit/>
          </a:bodyPr>
          <a:lstStyle/>
          <a:p>
            <a:r>
              <a:rPr lang="en-US" sz="1400" dirty="0" smtClean="0">
                <a:solidFill>
                  <a:schemeClr val="tx2">
                    <a:lumMod val="50000"/>
                  </a:schemeClr>
                </a:solidFill>
              </a:rPr>
              <a:t>Configuration Lead works with the Solutions Architect, Testing Lead and Vendor to configure the system and develop testing requirements</a:t>
            </a:r>
            <a:endParaRPr lang="en-US" sz="1400" dirty="0">
              <a:solidFill>
                <a:schemeClr val="tx2">
                  <a:lumMod val="50000"/>
                </a:schemeClr>
              </a:solidFill>
            </a:endParaRPr>
          </a:p>
        </p:txBody>
      </p:sp>
      <p:sp>
        <p:nvSpPr>
          <p:cNvPr id="15" name="TextBox 14"/>
          <p:cNvSpPr txBox="1"/>
          <p:nvPr/>
        </p:nvSpPr>
        <p:spPr>
          <a:xfrm>
            <a:off x="6814146" y="3745611"/>
            <a:ext cx="2106662" cy="954107"/>
          </a:xfrm>
          <a:prstGeom prst="rect">
            <a:avLst/>
          </a:prstGeom>
          <a:noFill/>
        </p:spPr>
        <p:txBody>
          <a:bodyPr wrap="square" rtlCol="0">
            <a:spAutoFit/>
          </a:bodyPr>
          <a:lstStyle/>
          <a:p>
            <a:r>
              <a:rPr lang="en-US" sz="1400" dirty="0" smtClean="0">
                <a:solidFill>
                  <a:schemeClr val="tx2">
                    <a:lumMod val="50000"/>
                  </a:schemeClr>
                </a:solidFill>
              </a:rPr>
              <a:t>Configuration is tested internally by selected project team members and SMEs</a:t>
            </a:r>
            <a:endParaRPr lang="en-US" sz="1400" dirty="0">
              <a:solidFill>
                <a:schemeClr val="tx2">
                  <a:lumMod val="50000"/>
                </a:schemeClr>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0622" y="2697242"/>
            <a:ext cx="1844135" cy="1844135"/>
          </a:xfrm>
          <a:prstGeom prst="rect">
            <a:avLst/>
          </a:prstGeom>
        </p:spPr>
      </p:pic>
      <p:sp>
        <p:nvSpPr>
          <p:cNvPr id="2" name="Right Arrow 1"/>
          <p:cNvSpPr/>
          <p:nvPr/>
        </p:nvSpPr>
        <p:spPr>
          <a:xfrm>
            <a:off x="2569029" y="3104511"/>
            <a:ext cx="635725"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9919" y="2220188"/>
            <a:ext cx="1008076" cy="100807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307" y="2953082"/>
            <a:ext cx="982126" cy="982126"/>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4762" y="3758151"/>
            <a:ext cx="964942" cy="964942"/>
          </a:xfrm>
          <a:prstGeom prst="rect">
            <a:avLst/>
          </a:prstGeom>
        </p:spPr>
      </p:pic>
      <p:sp>
        <p:nvSpPr>
          <p:cNvPr id="23" name="TextBox 22"/>
          <p:cNvSpPr txBox="1"/>
          <p:nvPr/>
        </p:nvSpPr>
        <p:spPr>
          <a:xfrm>
            <a:off x="9387528" y="1668231"/>
            <a:ext cx="3005955" cy="523220"/>
          </a:xfrm>
          <a:prstGeom prst="rect">
            <a:avLst/>
          </a:prstGeom>
          <a:noFill/>
        </p:spPr>
        <p:txBody>
          <a:bodyPr wrap="square" rtlCol="0">
            <a:spAutoFit/>
          </a:bodyPr>
          <a:lstStyle/>
          <a:p>
            <a:r>
              <a:rPr lang="en-US" sz="1400" dirty="0" smtClean="0">
                <a:solidFill>
                  <a:schemeClr val="tx2">
                    <a:lumMod val="50000"/>
                  </a:schemeClr>
                </a:solidFill>
              </a:rPr>
              <a:t>SMEs are engaged in testing and/or additional conversation (if needed)</a:t>
            </a:r>
            <a:endParaRPr lang="en-US" sz="1400" dirty="0">
              <a:solidFill>
                <a:schemeClr val="tx2">
                  <a:lumMod val="50000"/>
                </a:schemeClr>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820" y="1639607"/>
            <a:ext cx="2118544" cy="2118544"/>
          </a:xfrm>
          <a:prstGeom prst="rect">
            <a:avLst/>
          </a:prstGeom>
        </p:spPr>
      </p:pic>
      <p:sp>
        <p:nvSpPr>
          <p:cNvPr id="5" name="Curved Up Arrow 4"/>
          <p:cNvSpPr/>
          <p:nvPr/>
        </p:nvSpPr>
        <p:spPr>
          <a:xfrm>
            <a:off x="5757854" y="3758151"/>
            <a:ext cx="1056292" cy="40726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Up Arrow 23"/>
          <p:cNvSpPr/>
          <p:nvPr/>
        </p:nvSpPr>
        <p:spPr>
          <a:xfrm rot="10467914">
            <a:off x="5645289" y="2906895"/>
            <a:ext cx="1150673" cy="4505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urved Up Arrow 26"/>
          <p:cNvSpPr/>
          <p:nvPr/>
        </p:nvSpPr>
        <p:spPr>
          <a:xfrm>
            <a:off x="8927001" y="3730504"/>
            <a:ext cx="1056292" cy="40726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Up Arrow 27"/>
          <p:cNvSpPr/>
          <p:nvPr/>
        </p:nvSpPr>
        <p:spPr>
          <a:xfrm rot="10467914">
            <a:off x="8814436" y="2879248"/>
            <a:ext cx="1150673" cy="4505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71820" y="5121626"/>
            <a:ext cx="9980579" cy="646331"/>
          </a:xfrm>
          <a:prstGeom prst="rect">
            <a:avLst/>
          </a:prstGeom>
          <a:noFill/>
        </p:spPr>
        <p:txBody>
          <a:bodyPr wrap="square" rtlCol="0">
            <a:spAutoFit/>
          </a:bodyPr>
          <a:lstStyle/>
          <a:p>
            <a:r>
              <a:rPr lang="en-US" dirty="0" smtClean="0"/>
              <a:t>As the system becomes more configured there will be more opportunities for users and stakeholders to see the system via demos, open offices and forums.</a:t>
            </a:r>
            <a:endParaRPr lang="en-US" dirty="0"/>
          </a:p>
        </p:txBody>
      </p:sp>
    </p:spTree>
    <p:extLst>
      <p:ext uri="{BB962C8B-B14F-4D97-AF65-F5344CB8AC3E}">
        <p14:creationId xmlns:p14="http://schemas.microsoft.com/office/powerpoint/2010/main" val="4094922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64445580"/>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Iterative system testing cycles; Validating and testing the system and processes</a:t>
            </a:r>
          </a:p>
        </p:txBody>
      </p:sp>
      <p:sp>
        <p:nvSpPr>
          <p:cNvPr id="4" name="Slide Number Placeholder 3"/>
          <p:cNvSpPr>
            <a:spLocks noGrp="1"/>
          </p:cNvSpPr>
          <p:nvPr>
            <p:ph type="sldNum" sz="quarter" idx="12"/>
          </p:nvPr>
        </p:nvSpPr>
        <p:spPr/>
        <p:txBody>
          <a:bodyPr/>
          <a:lstStyle/>
          <a:p>
            <a:fld id="{D0A8BD7E-3FB1-46E0-88A2-F69CF9BE5AD3}" type="slidenum">
              <a:rPr lang="en-US" smtClean="0"/>
              <a:pPr/>
              <a:t>23</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Validate</a:t>
            </a:r>
            <a:endParaRPr lang="en-US" dirty="0"/>
          </a:p>
        </p:txBody>
      </p:sp>
    </p:spTree>
    <p:extLst>
      <p:ext uri="{BB962C8B-B14F-4D97-AF65-F5344CB8AC3E}">
        <p14:creationId xmlns:p14="http://schemas.microsoft.com/office/powerpoint/2010/main" val="4153773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Validate</a:t>
            </a:r>
            <a:endParaRPr lang="en-US" dirty="0"/>
          </a:p>
        </p:txBody>
      </p:sp>
      <p:sp>
        <p:nvSpPr>
          <p:cNvPr id="6" name="Text Placeholder 5"/>
          <p:cNvSpPr>
            <a:spLocks noGrp="1"/>
          </p:cNvSpPr>
          <p:nvPr>
            <p:ph type="body" sz="quarter" idx="13"/>
          </p:nvPr>
        </p:nvSpPr>
        <p:spPr/>
        <p:txBody>
          <a:bodyPr/>
          <a:lstStyle/>
          <a:p>
            <a:r>
              <a:rPr lang="en-US" dirty="0" smtClean="0"/>
              <a:t>Testing, Testing and More Testing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753" y="3114122"/>
            <a:ext cx="1524002" cy="15240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46" y="1883498"/>
            <a:ext cx="1524002" cy="152400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222" y="2570219"/>
            <a:ext cx="1524002" cy="152400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19" y="4271754"/>
            <a:ext cx="1524002" cy="15240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0353" y="2369365"/>
            <a:ext cx="1480006" cy="148000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9061" y="2610319"/>
            <a:ext cx="1483902" cy="148390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0353" y="4127142"/>
            <a:ext cx="1513256" cy="1513256"/>
          </a:xfrm>
          <a:prstGeom prst="rect">
            <a:avLst/>
          </a:prstGeom>
        </p:spPr>
      </p:pic>
      <p:sp>
        <p:nvSpPr>
          <p:cNvPr id="2" name="Right Arrow 1"/>
          <p:cNvSpPr/>
          <p:nvPr/>
        </p:nvSpPr>
        <p:spPr>
          <a:xfrm>
            <a:off x="3093081" y="3926984"/>
            <a:ext cx="1026420" cy="500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920709" y="4238275"/>
            <a:ext cx="5804515" cy="500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882219">
            <a:off x="5762763" y="3432738"/>
            <a:ext cx="1497005" cy="500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9046772" y="2933328"/>
            <a:ext cx="1026420" cy="500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3269" y="5640398"/>
            <a:ext cx="2863022" cy="646331"/>
          </a:xfrm>
          <a:prstGeom prst="rect">
            <a:avLst/>
          </a:prstGeom>
          <a:noFill/>
        </p:spPr>
        <p:txBody>
          <a:bodyPr wrap="square" rtlCol="0">
            <a:spAutoFit/>
          </a:bodyPr>
          <a:lstStyle/>
          <a:p>
            <a:r>
              <a:rPr lang="en-US" dirty="0" smtClean="0"/>
              <a:t>Technical and User Acceptance Testing (UAT)</a:t>
            </a:r>
            <a:endParaRPr lang="en-US" dirty="0"/>
          </a:p>
        </p:txBody>
      </p:sp>
      <p:sp>
        <p:nvSpPr>
          <p:cNvPr id="17" name="TextBox 16"/>
          <p:cNvSpPr txBox="1"/>
          <p:nvPr/>
        </p:nvSpPr>
        <p:spPr>
          <a:xfrm>
            <a:off x="6999435" y="4733309"/>
            <a:ext cx="2863022" cy="646331"/>
          </a:xfrm>
          <a:prstGeom prst="rect">
            <a:avLst/>
          </a:prstGeom>
          <a:noFill/>
        </p:spPr>
        <p:txBody>
          <a:bodyPr wrap="square" rtlCol="0">
            <a:spAutoFit/>
          </a:bodyPr>
          <a:lstStyle/>
          <a:p>
            <a:r>
              <a:rPr lang="en-US" dirty="0" smtClean="0"/>
              <a:t>If test case “</a:t>
            </a:r>
            <a:r>
              <a:rPr lang="en-US" dirty="0" smtClean="0">
                <a:solidFill>
                  <a:srgbClr val="00B050"/>
                </a:solidFill>
              </a:rPr>
              <a:t>passes</a:t>
            </a:r>
            <a:r>
              <a:rPr lang="en-US" dirty="0" smtClean="0"/>
              <a:t>” then it is ready for production</a:t>
            </a:r>
            <a:endParaRPr lang="en-US" dirty="0"/>
          </a:p>
        </p:txBody>
      </p:sp>
      <p:sp>
        <p:nvSpPr>
          <p:cNvPr id="18" name="TextBox 17"/>
          <p:cNvSpPr txBox="1"/>
          <p:nvPr/>
        </p:nvSpPr>
        <p:spPr>
          <a:xfrm>
            <a:off x="6999435" y="1768023"/>
            <a:ext cx="2863022" cy="923330"/>
          </a:xfrm>
          <a:prstGeom prst="rect">
            <a:avLst/>
          </a:prstGeom>
          <a:noFill/>
        </p:spPr>
        <p:txBody>
          <a:bodyPr wrap="square" rtlCol="0">
            <a:spAutoFit/>
          </a:bodyPr>
          <a:lstStyle/>
          <a:p>
            <a:r>
              <a:rPr lang="en-US" dirty="0" smtClean="0"/>
              <a:t>If test case “</a:t>
            </a:r>
            <a:r>
              <a:rPr lang="en-US" dirty="0" smtClean="0">
                <a:solidFill>
                  <a:srgbClr val="FF0000"/>
                </a:solidFill>
              </a:rPr>
              <a:t>fails</a:t>
            </a:r>
            <a:r>
              <a:rPr lang="en-US" dirty="0" smtClean="0"/>
              <a:t>” the issue is worked on and retested until it passes</a:t>
            </a:r>
            <a:endParaRPr lang="en-US" dirty="0"/>
          </a:p>
        </p:txBody>
      </p:sp>
      <p:sp>
        <p:nvSpPr>
          <p:cNvPr id="20" name="Folded Corner 19"/>
          <p:cNvSpPr/>
          <p:nvPr/>
        </p:nvSpPr>
        <p:spPr>
          <a:xfrm rot="20681975">
            <a:off x="9956936" y="5232169"/>
            <a:ext cx="1310215" cy="1166490"/>
          </a:xfrm>
          <a:prstGeom prst="foldedCorne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solidFill>
                  <a:schemeClr val="tx2"/>
                </a:solidFill>
              </a:rPr>
              <a:t>Testing for technical AND functional business requirements</a:t>
            </a:r>
            <a:endParaRPr lang="en-US" sz="1350" dirty="0">
              <a:solidFill>
                <a:schemeClr val="tx2"/>
              </a:solidFill>
            </a:endParaRPr>
          </a:p>
        </p:txBody>
      </p:sp>
      <p:sp>
        <p:nvSpPr>
          <p:cNvPr id="19" name="TextBox 18"/>
          <p:cNvSpPr txBox="1"/>
          <p:nvPr/>
        </p:nvSpPr>
        <p:spPr>
          <a:xfrm>
            <a:off x="7409061" y="333632"/>
            <a:ext cx="4453524" cy="1200329"/>
          </a:xfrm>
          <a:prstGeom prst="rect">
            <a:avLst/>
          </a:prstGeom>
          <a:solidFill>
            <a:schemeClr val="bg1">
              <a:lumMod val="95000"/>
            </a:schemeClr>
          </a:solidFill>
        </p:spPr>
        <p:txBody>
          <a:bodyPr wrap="square" rtlCol="0">
            <a:spAutoFit/>
          </a:bodyPr>
          <a:lstStyle/>
          <a:p>
            <a:r>
              <a:rPr lang="en-US" dirty="0" smtClean="0"/>
              <a:t>The testing plan is currently being developed and will include robust user acceptance testing (UAT) and will involve various subject matter experts and stakeholders.</a:t>
            </a:r>
            <a:endParaRPr lang="en-US" dirty="0"/>
          </a:p>
        </p:txBody>
      </p:sp>
    </p:spTree>
    <p:extLst>
      <p:ext uri="{BB962C8B-B14F-4D97-AF65-F5344CB8AC3E}">
        <p14:creationId xmlns:p14="http://schemas.microsoft.com/office/powerpoint/2010/main" val="1678338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Validate	</a:t>
            </a:r>
            <a:endParaRPr lang="en-US" dirty="0"/>
          </a:p>
        </p:txBody>
      </p:sp>
      <p:sp>
        <p:nvSpPr>
          <p:cNvPr id="4" name="Text Placeholder 3"/>
          <p:cNvSpPr>
            <a:spLocks noGrp="1"/>
          </p:cNvSpPr>
          <p:nvPr>
            <p:ph type="body" sz="quarter" idx="13"/>
          </p:nvPr>
        </p:nvSpPr>
        <p:spPr/>
        <p:txBody>
          <a:bodyPr>
            <a:normAutofit fontScale="85000" lnSpcReduction="10000"/>
          </a:bodyPr>
          <a:lstStyle/>
          <a:p>
            <a:r>
              <a:rPr lang="en-US" dirty="0" smtClean="0"/>
              <a:t>Communicate, Develop Training &amp; Train the Trainers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666" y="2531439"/>
            <a:ext cx="2737885" cy="2737885"/>
          </a:xfrm>
          <a:prstGeom prst="rect">
            <a:avLst/>
          </a:prstGeom>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159" y="2300321"/>
            <a:ext cx="860831" cy="860831"/>
          </a:xfrm>
          <a:prstGeom prst="rect">
            <a:avLst/>
          </a:prstGeom>
        </p:spPr>
      </p:pic>
      <p:pic>
        <p:nvPicPr>
          <p:cNvPr id="1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91" y="3246472"/>
            <a:ext cx="860831" cy="860831"/>
          </a:xfrm>
          <a:prstGeom prst="rect">
            <a:avLst/>
          </a:prstGeom>
        </p:spPr>
      </p:pic>
      <p:pic>
        <p:nvPicPr>
          <p:cNvPr id="13"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918" y="3191426"/>
            <a:ext cx="860831" cy="860831"/>
          </a:xfrm>
          <a:prstGeom prst="rect">
            <a:avLst/>
          </a:prstGeom>
        </p:spPr>
      </p:pic>
      <p:pic>
        <p:nvPicPr>
          <p:cNvPr id="1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269" y="4192623"/>
            <a:ext cx="860831" cy="860831"/>
          </a:xfrm>
          <a:prstGeom prst="rect">
            <a:avLst/>
          </a:prstGeom>
        </p:spPr>
      </p:pic>
      <p:pic>
        <p:nvPicPr>
          <p:cNvPr id="1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919" y="2256756"/>
            <a:ext cx="860831" cy="860831"/>
          </a:xfrm>
          <a:prstGeom prst="rect">
            <a:avLst/>
          </a:prstGeom>
        </p:spPr>
      </p:pic>
      <p:pic>
        <p:nvPicPr>
          <p:cNvPr id="1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064" y="4193307"/>
            <a:ext cx="860831" cy="860831"/>
          </a:xfrm>
          <a:prstGeom prst="rect">
            <a:avLst/>
          </a:prstGeom>
        </p:spPr>
      </p:pic>
      <p:sp>
        <p:nvSpPr>
          <p:cNvPr id="21" name="TextBox 20"/>
          <p:cNvSpPr txBox="1"/>
          <p:nvPr/>
        </p:nvSpPr>
        <p:spPr>
          <a:xfrm>
            <a:off x="4209627" y="2978010"/>
            <a:ext cx="1245326" cy="1323439"/>
          </a:xfrm>
          <a:prstGeom prst="rect">
            <a:avLst/>
          </a:prstGeom>
          <a:noFill/>
        </p:spPr>
        <p:txBody>
          <a:bodyPr wrap="square" rtlCol="0">
            <a:spAutoFit/>
          </a:bodyPr>
          <a:lstStyle/>
          <a:p>
            <a:r>
              <a:rPr lang="en-US" sz="8000" dirty="0"/>
              <a:t>&amp;</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9741" y="1970996"/>
            <a:ext cx="916420" cy="916420"/>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6688" y="3105283"/>
            <a:ext cx="1033116" cy="103311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40859" y="4829213"/>
            <a:ext cx="1033799" cy="1033799"/>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2552" y="4052257"/>
            <a:ext cx="875977" cy="875977"/>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4631" y="1869178"/>
            <a:ext cx="808484" cy="808484"/>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3055" y="2879290"/>
            <a:ext cx="832001" cy="832001"/>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71866" y="5283112"/>
            <a:ext cx="1093310" cy="1093310"/>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25185" y="5316078"/>
            <a:ext cx="1156175" cy="1156175"/>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10867" y="1669336"/>
            <a:ext cx="892406" cy="892406"/>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97335" y="1439427"/>
            <a:ext cx="807932" cy="807932"/>
          </a:xfrm>
          <a:prstGeom prst="rect">
            <a:avLst/>
          </a:prstGeom>
        </p:spPr>
      </p:pic>
      <p:sp>
        <p:nvSpPr>
          <p:cNvPr id="3" name="TextBox 2"/>
          <p:cNvSpPr txBox="1"/>
          <p:nvPr/>
        </p:nvSpPr>
        <p:spPr>
          <a:xfrm>
            <a:off x="1091936" y="5127977"/>
            <a:ext cx="4299625" cy="1200329"/>
          </a:xfrm>
          <a:prstGeom prst="rect">
            <a:avLst/>
          </a:prstGeom>
          <a:noFill/>
        </p:spPr>
        <p:txBody>
          <a:bodyPr wrap="square" rtlCol="0">
            <a:spAutoFit/>
          </a:bodyPr>
          <a:lstStyle/>
          <a:p>
            <a:r>
              <a:rPr lang="en-US" dirty="0" smtClean="0"/>
              <a:t>We hope to leverage the Change Network, Subject Matter Experts and Central Offices for not only communications and change management, but also for training.</a:t>
            </a:r>
            <a:endParaRPr lang="en-US" dirty="0"/>
          </a:p>
        </p:txBody>
      </p:sp>
    </p:spTree>
    <p:extLst>
      <p:ext uri="{BB962C8B-B14F-4D97-AF65-F5344CB8AC3E}">
        <p14:creationId xmlns:p14="http://schemas.microsoft.com/office/powerpoint/2010/main" val="3916471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71723543"/>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Robust end user training </a:t>
            </a:r>
          </a:p>
        </p:txBody>
      </p:sp>
      <p:sp>
        <p:nvSpPr>
          <p:cNvPr id="4" name="Slide Number Placeholder 3"/>
          <p:cNvSpPr>
            <a:spLocks noGrp="1"/>
          </p:cNvSpPr>
          <p:nvPr>
            <p:ph type="sldNum" sz="quarter" idx="12"/>
          </p:nvPr>
        </p:nvSpPr>
        <p:spPr/>
        <p:txBody>
          <a:bodyPr/>
          <a:lstStyle/>
          <a:p>
            <a:fld id="{D0A8BD7E-3FB1-46E0-88A2-F69CF9BE5AD3}" type="slidenum">
              <a:rPr lang="en-US" smtClean="0"/>
              <a:pPr/>
              <a:t>26</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Transition</a:t>
            </a:r>
            <a:endParaRPr lang="en-US" dirty="0"/>
          </a:p>
        </p:txBody>
      </p:sp>
    </p:spTree>
    <p:extLst>
      <p:ext uri="{BB962C8B-B14F-4D97-AF65-F5344CB8AC3E}">
        <p14:creationId xmlns:p14="http://schemas.microsoft.com/office/powerpoint/2010/main" val="3504695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t>
            </a:r>
            <a:endParaRPr lang="en-US" dirty="0"/>
          </a:p>
        </p:txBody>
      </p:sp>
      <p:sp>
        <p:nvSpPr>
          <p:cNvPr id="3" name="Content Placeholder 2"/>
          <p:cNvSpPr>
            <a:spLocks noGrp="1"/>
          </p:cNvSpPr>
          <p:nvPr>
            <p:ph idx="1"/>
          </p:nvPr>
        </p:nvSpPr>
        <p:spPr/>
        <p:txBody>
          <a:bodyPr/>
          <a:lstStyle/>
          <a:p>
            <a:r>
              <a:rPr lang="en-US" dirty="0" smtClean="0"/>
              <a:t>Robust end user training will occur once the system has passed UAT, using a blended learning approach.</a:t>
            </a:r>
          </a:p>
          <a:p>
            <a:endParaRPr lang="en-US" dirty="0"/>
          </a:p>
        </p:txBody>
      </p:sp>
      <p:sp>
        <p:nvSpPr>
          <p:cNvPr id="4" name="Text Placeholder 3"/>
          <p:cNvSpPr>
            <a:spLocks noGrp="1"/>
          </p:cNvSpPr>
          <p:nvPr>
            <p:ph type="body" sz="quarter" idx="13"/>
          </p:nvPr>
        </p:nvSpPr>
        <p:spPr/>
        <p:txBody>
          <a:bodyPr/>
          <a:lstStyle/>
          <a:p>
            <a:r>
              <a:rPr lang="en-US" dirty="0" smtClean="0"/>
              <a:t>Training, Training &amp; More Training</a:t>
            </a:r>
            <a:endParaRPr lang="en-US" dirty="0"/>
          </a:p>
        </p:txBody>
      </p:sp>
      <p:pic>
        <p:nvPicPr>
          <p:cNvPr id="7" name="Picture 6"/>
          <p:cNvPicPr>
            <a:picLocks noChangeAspect="1"/>
          </p:cNvPicPr>
          <p:nvPr/>
        </p:nvPicPr>
        <p:blipFill>
          <a:blip r:embed="rId2"/>
          <a:stretch>
            <a:fillRect/>
          </a:stretch>
        </p:blipFill>
        <p:spPr>
          <a:xfrm>
            <a:off x="4341613" y="2188653"/>
            <a:ext cx="6937774" cy="4574076"/>
          </a:xfrm>
          <a:prstGeom prst="rect">
            <a:avLst/>
          </a:prstGeom>
        </p:spPr>
      </p:pic>
    </p:spTree>
    <p:extLst>
      <p:ext uri="{BB962C8B-B14F-4D97-AF65-F5344CB8AC3E}">
        <p14:creationId xmlns:p14="http://schemas.microsoft.com/office/powerpoint/2010/main" val="63003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Landscape	</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Learning</a:t>
            </a:r>
            <a:r>
              <a:rPr lang="en-US" dirty="0" smtClean="0"/>
              <a:t> – the degree to which participants </a:t>
            </a:r>
            <a:r>
              <a:rPr lang="en-US" b="1" dirty="0" smtClean="0"/>
              <a:t>acquire the intended knowledge, skills and attitudes</a:t>
            </a:r>
            <a:r>
              <a:rPr lang="en-US" dirty="0" smtClean="0"/>
              <a:t> based on their participation in the learning event.</a:t>
            </a:r>
          </a:p>
          <a:p>
            <a:endParaRPr lang="en-US" dirty="0" smtClean="0"/>
          </a:p>
          <a:p>
            <a:r>
              <a:rPr lang="en-US" b="1" dirty="0" smtClean="0"/>
              <a:t>Behavior</a:t>
            </a:r>
            <a:r>
              <a:rPr lang="en-US" dirty="0" smtClean="0"/>
              <a:t> – the degree to which participants </a:t>
            </a:r>
            <a:r>
              <a:rPr lang="en-US" b="1" dirty="0" smtClean="0"/>
              <a:t>apply what they learned </a:t>
            </a:r>
            <a:r>
              <a:rPr lang="en-US" dirty="0" smtClean="0"/>
              <a:t>during</a:t>
            </a:r>
            <a:r>
              <a:rPr lang="en-US" b="1" dirty="0" smtClean="0"/>
              <a:t> </a:t>
            </a:r>
            <a:r>
              <a:rPr lang="en-US" dirty="0" smtClean="0"/>
              <a:t>training when they are back on the job</a:t>
            </a:r>
          </a:p>
        </p:txBody>
      </p:sp>
      <p:sp>
        <p:nvSpPr>
          <p:cNvPr id="4" name="Text Placeholder 3"/>
          <p:cNvSpPr>
            <a:spLocks noGrp="1"/>
          </p:cNvSpPr>
          <p:nvPr>
            <p:ph type="body" sz="quarter" idx="13"/>
          </p:nvPr>
        </p:nvSpPr>
        <p:spPr/>
        <p:txBody>
          <a:bodyPr/>
          <a:lstStyle/>
          <a:p>
            <a:r>
              <a:rPr lang="en-US" dirty="0" smtClean="0"/>
              <a:t>Learning vs. Behavior</a:t>
            </a:r>
            <a:endParaRPr lang="en-US" dirty="0"/>
          </a:p>
        </p:txBody>
      </p:sp>
    </p:spTree>
    <p:extLst>
      <p:ext uri="{BB962C8B-B14F-4D97-AF65-F5344CB8AC3E}">
        <p14:creationId xmlns:p14="http://schemas.microsoft.com/office/powerpoint/2010/main" val="982985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66255" y="3591917"/>
          <a:ext cx="11698673" cy="2730216"/>
        </p:xfrm>
        <a:graphic>
          <a:graphicData uri="http://schemas.openxmlformats.org/drawingml/2006/table">
            <a:tbl>
              <a:tblPr firstRow="1" bandRow="1">
                <a:tableStyleId>{85BE263C-DBD7-4A20-BB59-AAB30ACAA65A}</a:tableStyleId>
              </a:tblPr>
              <a:tblGrid>
                <a:gridCol w="1551501">
                  <a:extLst>
                    <a:ext uri="{9D8B030D-6E8A-4147-A177-3AD203B41FA5}">
                      <a16:colId xmlns:a16="http://schemas.microsoft.com/office/drawing/2014/main" val="20000"/>
                    </a:ext>
                  </a:extLst>
                </a:gridCol>
                <a:gridCol w="2037276">
                  <a:extLst>
                    <a:ext uri="{9D8B030D-6E8A-4147-A177-3AD203B41FA5}">
                      <a16:colId xmlns:a16="http://schemas.microsoft.com/office/drawing/2014/main" val="20001"/>
                    </a:ext>
                  </a:extLst>
                </a:gridCol>
                <a:gridCol w="2523216">
                  <a:extLst>
                    <a:ext uri="{9D8B030D-6E8A-4147-A177-3AD203B41FA5}">
                      <a16:colId xmlns:a16="http://schemas.microsoft.com/office/drawing/2014/main" val="20002"/>
                    </a:ext>
                  </a:extLst>
                </a:gridCol>
                <a:gridCol w="2667205">
                  <a:extLst>
                    <a:ext uri="{9D8B030D-6E8A-4147-A177-3AD203B41FA5}">
                      <a16:colId xmlns:a16="http://schemas.microsoft.com/office/drawing/2014/main" val="20003"/>
                    </a:ext>
                  </a:extLst>
                </a:gridCol>
                <a:gridCol w="2919475">
                  <a:extLst>
                    <a:ext uri="{9D8B030D-6E8A-4147-A177-3AD203B41FA5}">
                      <a16:colId xmlns:a16="http://schemas.microsoft.com/office/drawing/2014/main" val="20004"/>
                    </a:ext>
                  </a:extLst>
                </a:gridCol>
              </a:tblGrid>
              <a:tr h="441920">
                <a:tc gridSpan="5">
                  <a:txBody>
                    <a:bodyPr/>
                    <a:lstStyle/>
                    <a:p>
                      <a:pPr algn="ctr"/>
                      <a:r>
                        <a:rPr lang="en-US" sz="1800" dirty="0" smtClean="0">
                          <a:solidFill>
                            <a:schemeClr val="bg1"/>
                          </a:solidFill>
                        </a:rPr>
                        <a:t>Training for</a:t>
                      </a:r>
                      <a:r>
                        <a:rPr lang="en-US" sz="1800" baseline="0" dirty="0" smtClean="0">
                          <a:solidFill>
                            <a:schemeClr val="bg1"/>
                          </a:solidFill>
                        </a:rPr>
                        <a:t> Expertise</a:t>
                      </a:r>
                      <a:endParaRPr lang="en-US" sz="1800" dirty="0">
                        <a:solidFill>
                          <a:schemeClr val="bg1"/>
                        </a:solidFill>
                      </a:endParaRPr>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extLst>
                  <a:ext uri="{0D108BD9-81ED-4DB2-BD59-A6C34878D82A}">
                    <a16:rowId xmlns:a16="http://schemas.microsoft.com/office/drawing/2014/main" val="10000"/>
                  </a:ext>
                </a:extLst>
              </a:tr>
              <a:tr h="2288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solidFill>
                        </a:rPr>
                        <a:t>Level of Expertise*</a:t>
                      </a:r>
                    </a:p>
                    <a:p>
                      <a:endParaRPr lang="en-US" sz="1200" dirty="0">
                        <a:solidFill>
                          <a:schemeClr val="tx2"/>
                        </a:solidFill>
                      </a:endParaRPr>
                    </a:p>
                  </a:txBody>
                  <a:tcPr/>
                </a:tc>
                <a:tc>
                  <a:txBody>
                    <a:bodyPr/>
                    <a:lstStyle/>
                    <a:p>
                      <a:r>
                        <a:rPr lang="en-US" sz="1600" b="1" dirty="0" smtClean="0">
                          <a:solidFill>
                            <a:schemeClr val="tx2"/>
                          </a:solidFill>
                        </a:rPr>
                        <a:t>Beginner/Novice:</a:t>
                      </a:r>
                    </a:p>
                    <a:p>
                      <a:pPr marL="285750" indent="-285750">
                        <a:buFont typeface="Arial" panose="020B0604020202020204" pitchFamily="34" charset="0"/>
                        <a:buChar char="•"/>
                      </a:pPr>
                      <a:r>
                        <a:rPr lang="en-US" sz="1200" dirty="0" smtClean="0">
                          <a:solidFill>
                            <a:schemeClr val="tx2"/>
                          </a:solidFill>
                        </a:rPr>
                        <a:t>Follows simple directions</a:t>
                      </a:r>
                    </a:p>
                    <a:p>
                      <a:pPr marL="285750" indent="-285750">
                        <a:buFont typeface="Arial" panose="020B0604020202020204" pitchFamily="34" charset="0"/>
                        <a:buChar char="•"/>
                      </a:pPr>
                      <a:r>
                        <a:rPr lang="en-US" sz="1200" dirty="0" smtClean="0">
                          <a:solidFill>
                            <a:schemeClr val="tx2"/>
                          </a:solidFill>
                        </a:rPr>
                        <a:t>Performs using memory of facts and simple rules</a:t>
                      </a:r>
                      <a:endParaRPr lang="en-US" sz="1200" b="0" dirty="0" smtClean="0">
                        <a:solidFill>
                          <a:schemeClr val="tx2"/>
                        </a:solidFill>
                      </a:endParaRPr>
                    </a:p>
                  </a:txBody>
                  <a:tcPr/>
                </a:tc>
                <a:tc>
                  <a:txBody>
                    <a:bodyPr/>
                    <a:lstStyle/>
                    <a:p>
                      <a:r>
                        <a:rPr lang="en-US" sz="1600" b="1" dirty="0" smtClean="0">
                          <a:solidFill>
                            <a:schemeClr val="tx2"/>
                          </a:solidFill>
                        </a:rPr>
                        <a:t>Competent:</a:t>
                      </a:r>
                    </a:p>
                    <a:p>
                      <a:pPr marL="285750" indent="-285750">
                        <a:buFont typeface="Arial" panose="020B0604020202020204" pitchFamily="34" charset="0"/>
                        <a:buChar char="•"/>
                      </a:pPr>
                      <a:r>
                        <a:rPr lang="en-US" sz="1200" dirty="0" smtClean="0">
                          <a:solidFill>
                            <a:schemeClr val="tx2"/>
                          </a:solidFill>
                        </a:rPr>
                        <a:t>Makes simple judgments for typical tasks</a:t>
                      </a:r>
                    </a:p>
                    <a:p>
                      <a:pPr marL="285750" indent="-285750">
                        <a:buFont typeface="Arial" panose="020B0604020202020204" pitchFamily="34" charset="0"/>
                        <a:buChar char="•"/>
                      </a:pPr>
                      <a:r>
                        <a:rPr lang="en-US" sz="1200" dirty="0" smtClean="0">
                          <a:solidFill>
                            <a:schemeClr val="tx2"/>
                          </a:solidFill>
                        </a:rPr>
                        <a:t>May need help with complex or unusual tasks</a:t>
                      </a:r>
                    </a:p>
                    <a:p>
                      <a:pPr marL="285750" indent="-285750">
                        <a:buFont typeface="Arial" panose="020B0604020202020204" pitchFamily="34" charset="0"/>
                        <a:buChar char="•"/>
                      </a:pPr>
                      <a:r>
                        <a:rPr lang="en-US" sz="1200" dirty="0" smtClean="0">
                          <a:solidFill>
                            <a:schemeClr val="tx2"/>
                          </a:solidFill>
                        </a:rPr>
                        <a:t>May lack speed and flexibility</a:t>
                      </a:r>
                    </a:p>
                    <a:p>
                      <a:endParaRPr lang="en-US" sz="1200" b="1" dirty="0">
                        <a:solidFill>
                          <a:schemeClr val="tx2"/>
                        </a:solidFill>
                      </a:endParaRPr>
                    </a:p>
                  </a:txBody>
                  <a:tcPr/>
                </a:tc>
                <a:tc>
                  <a:txBody>
                    <a:bodyPr/>
                    <a:lstStyle/>
                    <a:p>
                      <a:r>
                        <a:rPr lang="en-US" sz="1600" b="1" kern="1200" dirty="0" smtClean="0">
                          <a:solidFill>
                            <a:schemeClr val="tx2"/>
                          </a:solidFill>
                          <a:effectLst/>
                        </a:rPr>
                        <a:t>Proficient:</a:t>
                      </a:r>
                    </a:p>
                    <a:p>
                      <a:pPr marL="285750" lvl="0" indent="-285750">
                        <a:buFont typeface="Arial" panose="020B0604020202020204" pitchFamily="34" charset="0"/>
                        <a:buChar char="•"/>
                      </a:pPr>
                      <a:r>
                        <a:rPr lang="en-US" sz="1200" kern="1200" dirty="0" smtClean="0">
                          <a:solidFill>
                            <a:schemeClr val="tx2"/>
                          </a:solidFill>
                          <a:effectLst/>
                        </a:rPr>
                        <a:t>Performance guided by</a:t>
                      </a:r>
                    </a:p>
                    <a:p>
                      <a:pPr marL="285750" indent="-285750">
                        <a:buFont typeface="Arial" panose="020B0604020202020204" pitchFamily="34" charset="0"/>
                        <a:buChar char="•"/>
                      </a:pPr>
                      <a:r>
                        <a:rPr lang="en-US" sz="1200" kern="1200" dirty="0" smtClean="0">
                          <a:solidFill>
                            <a:schemeClr val="tx2"/>
                          </a:solidFill>
                          <a:effectLst/>
                        </a:rPr>
                        <a:t>deeper experience</a:t>
                      </a:r>
                    </a:p>
                    <a:p>
                      <a:pPr marL="285750" lvl="0" indent="-285750">
                        <a:buFont typeface="Arial" panose="020B0604020202020204" pitchFamily="34" charset="0"/>
                        <a:buChar char="•"/>
                      </a:pPr>
                      <a:r>
                        <a:rPr lang="en-US" sz="1200" kern="1200" dirty="0" smtClean="0">
                          <a:solidFill>
                            <a:schemeClr val="tx2"/>
                          </a:solidFill>
                          <a:effectLst/>
                        </a:rPr>
                        <a:t>Able to figure out the most critical aspects of a situation</a:t>
                      </a:r>
                    </a:p>
                    <a:p>
                      <a:pPr marL="285750" lvl="0" indent="-285750">
                        <a:buFont typeface="Arial" panose="020B0604020202020204" pitchFamily="34" charset="0"/>
                        <a:buChar char="•"/>
                      </a:pPr>
                      <a:r>
                        <a:rPr lang="en-US" sz="1200" kern="1200" dirty="0" smtClean="0">
                          <a:solidFill>
                            <a:schemeClr val="tx2"/>
                          </a:solidFill>
                          <a:effectLst/>
                        </a:rPr>
                        <a:t>Sees nuances missed by less skilled performers</a:t>
                      </a:r>
                    </a:p>
                    <a:p>
                      <a:pPr marL="285750" indent="-285750">
                        <a:buFont typeface="Arial" panose="020B0604020202020204" pitchFamily="34" charset="0"/>
                        <a:buChar char="•"/>
                      </a:pPr>
                      <a:r>
                        <a:rPr lang="en-US" sz="1200" kern="1200" dirty="0" smtClean="0">
                          <a:solidFill>
                            <a:schemeClr val="tx2"/>
                          </a:solidFill>
                          <a:effectLst/>
                        </a:rPr>
                        <a:t>Flexible performance</a:t>
                      </a:r>
                      <a:endParaRPr lang="en-US" sz="1200" dirty="0">
                        <a:solidFill>
                          <a:schemeClr val="tx2"/>
                        </a:solidFill>
                      </a:endParaRPr>
                    </a:p>
                  </a:txBody>
                  <a:tcPr/>
                </a:tc>
                <a:tc>
                  <a:txBody>
                    <a:bodyPr/>
                    <a:lstStyle/>
                    <a:p>
                      <a:r>
                        <a:rPr lang="en-US" sz="1600" b="1" kern="1200" dirty="0" smtClean="0">
                          <a:solidFill>
                            <a:schemeClr val="tx2"/>
                          </a:solidFill>
                          <a:effectLst/>
                        </a:rPr>
                        <a:t>Expert:</a:t>
                      </a:r>
                    </a:p>
                    <a:p>
                      <a:pPr marL="285750" lvl="0" indent="-285750">
                        <a:buFont typeface="Arial" panose="020B0604020202020204" pitchFamily="34" charset="0"/>
                        <a:buChar char="•"/>
                      </a:pPr>
                      <a:r>
                        <a:rPr lang="en-US" sz="1200" kern="1200" dirty="0" smtClean="0">
                          <a:solidFill>
                            <a:schemeClr val="tx2"/>
                          </a:solidFill>
                          <a:effectLst/>
                        </a:rPr>
                        <a:t>Performance guided by extensive practice and easily retrievable knowledge and skills</a:t>
                      </a:r>
                    </a:p>
                    <a:p>
                      <a:pPr marL="285750" lvl="0" indent="-285750">
                        <a:buFont typeface="Arial" panose="020B0604020202020204" pitchFamily="34" charset="0"/>
                        <a:buChar char="•"/>
                      </a:pPr>
                      <a:r>
                        <a:rPr lang="en-US" sz="1200" kern="1200" dirty="0" smtClean="0">
                          <a:solidFill>
                            <a:schemeClr val="tx2"/>
                          </a:solidFill>
                          <a:effectLst/>
                        </a:rPr>
                        <a:t>Notices nuances, connections, and patterns</a:t>
                      </a:r>
                    </a:p>
                    <a:p>
                      <a:pPr marL="285750" lvl="0" indent="-285750">
                        <a:buFont typeface="Arial" panose="020B0604020202020204" pitchFamily="34" charset="0"/>
                        <a:buChar char="•"/>
                      </a:pPr>
                      <a:r>
                        <a:rPr lang="en-US" sz="1200" kern="1200" dirty="0" smtClean="0">
                          <a:solidFill>
                            <a:schemeClr val="tx2"/>
                          </a:solidFill>
                          <a:effectLst/>
                        </a:rPr>
                        <a:t>Intuitive understanding based on extensive practice</a:t>
                      </a:r>
                    </a:p>
                    <a:p>
                      <a:pPr marL="285750" indent="-285750">
                        <a:buFont typeface="Arial" panose="020B0604020202020204" pitchFamily="34" charset="0"/>
                        <a:buChar char="•"/>
                      </a:pPr>
                      <a:r>
                        <a:rPr lang="en-US" sz="1200" kern="1200" dirty="0" smtClean="0">
                          <a:solidFill>
                            <a:schemeClr val="tx2"/>
                          </a:solidFill>
                          <a:effectLst/>
                        </a:rPr>
                        <a:t>Able to solve difficult problems, learn fast, find needed resources</a:t>
                      </a:r>
                      <a:endParaRPr lang="en-US" sz="1200" dirty="0">
                        <a:solidFill>
                          <a:schemeClr val="tx2"/>
                        </a:solidFill>
                      </a:endParaRPr>
                    </a:p>
                  </a:txBody>
                  <a:tcPr/>
                </a:tc>
                <a:extLst>
                  <a:ext uri="{0D108BD9-81ED-4DB2-BD59-A6C34878D82A}">
                    <a16:rowId xmlns:a16="http://schemas.microsoft.com/office/drawing/2014/main" val="10001"/>
                  </a:ext>
                </a:extLst>
              </a:tr>
            </a:tbl>
          </a:graphicData>
        </a:graphic>
      </p:graphicFrame>
      <p:sp>
        <p:nvSpPr>
          <p:cNvPr id="7" name="Text Box 1"/>
          <p:cNvSpPr txBox="1"/>
          <p:nvPr/>
        </p:nvSpPr>
        <p:spPr>
          <a:xfrm>
            <a:off x="359872" y="6475066"/>
            <a:ext cx="4173855" cy="206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dirty="0">
                <a:solidFill>
                  <a:schemeClr val="bg1">
                    <a:lumMod val="65000"/>
                  </a:schemeClr>
                </a:solidFill>
                <a:effectLst/>
                <a:ea typeface="Calibri Light" panose="020F0302020204030204" pitchFamily="34" charset="0"/>
                <a:cs typeface="Times New Roman" panose="02020603050405020304" pitchFamily="18" charset="0"/>
              </a:rPr>
              <a:t>*Association for Talent Development (ATD) Training for Expertise Job Aid by Patti Shank, PhD</a:t>
            </a:r>
            <a:endParaRPr lang="en-US" sz="1100" dirty="0">
              <a:solidFill>
                <a:schemeClr val="bg1">
                  <a:lumMod val="65000"/>
                </a:schemeClr>
              </a:solidFill>
              <a:effectLst/>
              <a:ea typeface="Calibri Light" panose="020F03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chemeClr val="bg1">
                    <a:lumMod val="65000"/>
                  </a:schemeClr>
                </a:solidFill>
                <a:effectLst/>
                <a:ea typeface="Calibri Light" panose="020F0302020204030204" pitchFamily="34" charset="0"/>
                <a:cs typeface="Times New Roman" panose="02020603050405020304" pitchFamily="18" charset="0"/>
              </a:rPr>
              <a:t> </a:t>
            </a:r>
          </a:p>
        </p:txBody>
      </p:sp>
      <p:graphicFrame>
        <p:nvGraphicFramePr>
          <p:cNvPr id="9" name="Content Placeholder 5"/>
          <p:cNvGraphicFramePr>
            <a:graphicFrameLocks/>
          </p:cNvGraphicFramePr>
          <p:nvPr>
            <p:extLst/>
          </p:nvPr>
        </p:nvGraphicFramePr>
        <p:xfrm>
          <a:off x="166255" y="123919"/>
          <a:ext cx="11698672" cy="3378423"/>
        </p:xfrm>
        <a:graphic>
          <a:graphicData uri="http://schemas.openxmlformats.org/drawingml/2006/table">
            <a:tbl>
              <a:tblPr firstRow="1" bandRow="1">
                <a:tableStyleId>{85BE263C-DBD7-4A20-BB59-AAB30ACAA65A}</a:tableStyleId>
              </a:tblPr>
              <a:tblGrid>
                <a:gridCol w="1688936">
                  <a:extLst>
                    <a:ext uri="{9D8B030D-6E8A-4147-A177-3AD203B41FA5}">
                      <a16:colId xmlns:a16="http://schemas.microsoft.com/office/drawing/2014/main" val="20000"/>
                    </a:ext>
                  </a:extLst>
                </a:gridCol>
                <a:gridCol w="1790734">
                  <a:extLst>
                    <a:ext uri="{9D8B030D-6E8A-4147-A177-3AD203B41FA5}">
                      <a16:colId xmlns:a16="http://schemas.microsoft.com/office/drawing/2014/main" val="20001"/>
                    </a:ext>
                  </a:extLst>
                </a:gridCol>
                <a:gridCol w="2632322">
                  <a:extLst>
                    <a:ext uri="{9D8B030D-6E8A-4147-A177-3AD203B41FA5}">
                      <a16:colId xmlns:a16="http://schemas.microsoft.com/office/drawing/2014/main" val="20002"/>
                    </a:ext>
                  </a:extLst>
                </a:gridCol>
                <a:gridCol w="2667205">
                  <a:extLst>
                    <a:ext uri="{9D8B030D-6E8A-4147-A177-3AD203B41FA5}">
                      <a16:colId xmlns:a16="http://schemas.microsoft.com/office/drawing/2014/main" val="20003"/>
                    </a:ext>
                  </a:extLst>
                </a:gridCol>
                <a:gridCol w="2919475">
                  <a:extLst>
                    <a:ext uri="{9D8B030D-6E8A-4147-A177-3AD203B41FA5}">
                      <a16:colId xmlns:a16="http://schemas.microsoft.com/office/drawing/2014/main" val="20004"/>
                    </a:ext>
                  </a:extLst>
                </a:gridCol>
              </a:tblGrid>
              <a:tr h="365949">
                <a:tc gridSpan="5">
                  <a:txBody>
                    <a:bodyPr/>
                    <a:lstStyle/>
                    <a:p>
                      <a:pPr algn="ctr"/>
                      <a:r>
                        <a:rPr lang="en-US" sz="1800" dirty="0" smtClean="0">
                          <a:solidFill>
                            <a:schemeClr val="bg1"/>
                          </a:solidFill>
                        </a:rPr>
                        <a:t>Training for</a:t>
                      </a:r>
                      <a:r>
                        <a:rPr lang="en-US" sz="1800" baseline="0" dirty="0" smtClean="0">
                          <a:solidFill>
                            <a:schemeClr val="bg1"/>
                          </a:solidFill>
                        </a:rPr>
                        <a:t> Outcomes</a:t>
                      </a:r>
                      <a:endParaRPr lang="en-US" sz="1800" dirty="0">
                        <a:solidFill>
                          <a:schemeClr val="bg1"/>
                        </a:solidFill>
                      </a:endParaRPr>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extLst>
                  <a:ext uri="{0D108BD9-81ED-4DB2-BD59-A6C34878D82A}">
                    <a16:rowId xmlns:a16="http://schemas.microsoft.com/office/drawing/2014/main" val="10000"/>
                  </a:ext>
                </a:extLst>
              </a:tr>
              <a:tr h="1784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solidFill>
                        </a:rPr>
                        <a:t>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solidFill>
                        </a:rPr>
                        <a:t>the degree to which participants know certain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smtClean="0">
                        <a:solidFill>
                          <a:schemeClr val="tx2"/>
                        </a:solidFill>
                      </a:endParaRPr>
                    </a:p>
                  </a:txBody>
                  <a:tcPr/>
                </a:tc>
                <a:tc>
                  <a:txBody>
                    <a:bodyPr/>
                    <a:lstStyle/>
                    <a:p>
                      <a:r>
                        <a:rPr lang="en-US" sz="1600" b="1" dirty="0" smtClean="0">
                          <a:solidFill>
                            <a:schemeClr val="tx2"/>
                          </a:solidFill>
                        </a:rPr>
                        <a:t>Skills &amp; 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solidFill>
                        </a:rPr>
                        <a:t>the degree to which they know how to do something or perform a certain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smtClean="0">
                        <a:solidFill>
                          <a:schemeClr val="tx2"/>
                        </a:solidFill>
                      </a:endParaRPr>
                    </a:p>
                  </a:txBody>
                  <a:tcPr/>
                </a:tc>
                <a:tc>
                  <a:txBody>
                    <a:bodyPr/>
                    <a:lstStyle/>
                    <a:p>
                      <a:r>
                        <a:rPr lang="en-US" sz="1600" b="1" dirty="0" smtClean="0">
                          <a:solidFill>
                            <a:schemeClr val="tx2"/>
                          </a:solidFill>
                        </a:rPr>
                        <a:t>Attitude:</a:t>
                      </a:r>
                    </a:p>
                    <a:p>
                      <a:pPr marL="0" indent="0">
                        <a:buFont typeface="Arial" panose="020B0604020202020204" pitchFamily="34" charset="0"/>
                        <a:buNone/>
                      </a:pPr>
                      <a:r>
                        <a:rPr lang="en-US" sz="1100" dirty="0" smtClean="0">
                          <a:solidFill>
                            <a:schemeClr val="tx2"/>
                          </a:solidFill>
                        </a:rPr>
                        <a:t>the degree to which training participants believe it will be worthwhile to implement what is learned during training on the job</a:t>
                      </a:r>
                    </a:p>
                  </a:txBody>
                  <a:tcPr/>
                </a:tc>
                <a:tc>
                  <a:txBody>
                    <a:bodyPr/>
                    <a:lstStyle/>
                    <a:p>
                      <a:r>
                        <a:rPr lang="en-US" sz="1600" b="1" kern="1200" dirty="0" smtClean="0">
                          <a:solidFill>
                            <a:schemeClr val="tx2"/>
                          </a:solidFill>
                          <a:effectLst/>
                        </a:rPr>
                        <a:t>Commitment: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smtClean="0">
                          <a:solidFill>
                            <a:schemeClr val="tx2"/>
                          </a:solidFill>
                          <a:effectLst/>
                        </a:rPr>
                        <a:t>the degree to which learners intend to apply the knowledge and skills learned during training to their jobs, relates to learner motivation by acknowledging that even if the learner masters the knowledge and skills, they must still put forth effort to use the information or perform the skills daily.</a:t>
                      </a:r>
                    </a:p>
                  </a:txBody>
                  <a:tcPr/>
                </a:tc>
                <a:tc>
                  <a:txBody>
                    <a:bodyPr/>
                    <a:lstStyle/>
                    <a:p>
                      <a:r>
                        <a:rPr lang="en-US" sz="1600" b="1" kern="1200" dirty="0" smtClean="0">
                          <a:solidFill>
                            <a:schemeClr val="tx2"/>
                          </a:solidFill>
                          <a:effectLst/>
                        </a:rPr>
                        <a:t>Confidence:</a:t>
                      </a:r>
                    </a:p>
                    <a:p>
                      <a:r>
                        <a:rPr lang="en-US" sz="1100" b="0" kern="1200" dirty="0" smtClean="0">
                          <a:solidFill>
                            <a:schemeClr val="tx2"/>
                          </a:solidFill>
                          <a:effectLst/>
                        </a:rPr>
                        <a:t>the degree to which training participants thing they will be able to do what they learned during training on the job.</a:t>
                      </a:r>
                      <a:r>
                        <a:rPr lang="en-US" sz="1100" b="0" kern="1200" baseline="0" dirty="0" smtClean="0">
                          <a:solidFill>
                            <a:schemeClr val="tx2"/>
                          </a:solidFill>
                          <a:effectLst/>
                        </a:rPr>
                        <a:t>  </a:t>
                      </a:r>
                      <a:r>
                        <a:rPr lang="en-US" sz="1100" b="0" kern="1200" dirty="0" smtClean="0">
                          <a:solidFill>
                            <a:schemeClr val="tx2"/>
                          </a:solidFill>
                          <a:effectLst/>
                        </a:rPr>
                        <a:t>Addressing confidence during training brings learners close to the desired on-the-job performance.  It can proactively surface potential on-the-job application barriers so they can be resolved.</a:t>
                      </a:r>
                    </a:p>
                  </a:txBody>
                  <a:tcPr/>
                </a:tc>
                <a:extLst>
                  <a:ext uri="{0D108BD9-81ED-4DB2-BD59-A6C34878D82A}">
                    <a16:rowId xmlns:a16="http://schemas.microsoft.com/office/drawing/2014/main" val="10001"/>
                  </a:ext>
                </a:extLst>
              </a:tr>
              <a:tr h="1227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dirty="0" smtClean="0">
                          <a:solidFill>
                            <a:schemeClr val="tx2"/>
                          </a:solidFill>
                        </a:rPr>
                        <a:t>“I know 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dirty="0" smtClean="0">
                          <a:solidFill>
                            <a:schemeClr val="tx2"/>
                          </a:solidFill>
                        </a:rPr>
                        <a:t>“I can do it right now.”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none" dirty="0" smtClean="0">
                          <a:solidFill>
                            <a:schemeClr val="tx2"/>
                          </a:solidFill>
                        </a:rPr>
                        <a:t>“I believe it will be worthwhile to do this in my work.”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smtClean="0">
                          <a:solidFill>
                            <a:schemeClr val="tx2"/>
                          </a:solidFill>
                          <a:effectLst/>
                        </a:rPr>
                        <a:t>“I intend to do it on the job.”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solidFill>
                          <a:effectLst/>
                        </a:rPr>
                        <a:t>“I think I can do it on the job.” </a:t>
                      </a:r>
                    </a:p>
                  </a:txBody>
                  <a:tcPr/>
                </a:tc>
                <a:extLst>
                  <a:ext uri="{0D108BD9-81ED-4DB2-BD59-A6C34878D82A}">
                    <a16:rowId xmlns:a16="http://schemas.microsoft.com/office/drawing/2014/main" val="3252973020"/>
                  </a:ext>
                </a:extLst>
              </a:tr>
            </a:tbl>
          </a:graphicData>
        </a:graphic>
      </p:graphicFrame>
    </p:spTree>
    <p:extLst>
      <p:ext uri="{BB962C8B-B14F-4D97-AF65-F5344CB8AC3E}">
        <p14:creationId xmlns:p14="http://schemas.microsoft.com/office/powerpoint/2010/main" val="1452306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Kuali</a:t>
            </a:r>
            <a:r>
              <a:rPr lang="en-US" dirty="0" smtClean="0"/>
              <a:t> Research (KR) Project Scope</a:t>
            </a:r>
            <a:endParaRPr lang="en-US" dirty="0"/>
          </a:p>
        </p:txBody>
      </p:sp>
      <p:sp>
        <p:nvSpPr>
          <p:cNvPr id="10" name="Rounded Rectangle 9"/>
          <p:cNvSpPr/>
          <p:nvPr/>
        </p:nvSpPr>
        <p:spPr>
          <a:xfrm>
            <a:off x="543697" y="1717593"/>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ounded Rectangle 28"/>
          <p:cNvSpPr/>
          <p:nvPr/>
        </p:nvSpPr>
        <p:spPr>
          <a:xfrm>
            <a:off x="543697" y="2364264"/>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ounded Rectangle 29"/>
          <p:cNvSpPr/>
          <p:nvPr/>
        </p:nvSpPr>
        <p:spPr>
          <a:xfrm>
            <a:off x="543697" y="3010935"/>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Rounded Rectangle 30"/>
          <p:cNvSpPr/>
          <p:nvPr/>
        </p:nvSpPr>
        <p:spPr>
          <a:xfrm>
            <a:off x="543697" y="3657606"/>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Rounded Rectangle 32"/>
          <p:cNvSpPr/>
          <p:nvPr/>
        </p:nvSpPr>
        <p:spPr>
          <a:xfrm>
            <a:off x="543697" y="4304277"/>
            <a:ext cx="4176584" cy="56017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ounded Rectangle 34"/>
          <p:cNvSpPr/>
          <p:nvPr/>
        </p:nvSpPr>
        <p:spPr>
          <a:xfrm>
            <a:off x="543697" y="4950948"/>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Rounded Rectangle 35"/>
          <p:cNvSpPr/>
          <p:nvPr/>
        </p:nvSpPr>
        <p:spPr>
          <a:xfrm>
            <a:off x="543697" y="5605856"/>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p:cNvSpPr txBox="1"/>
          <p:nvPr/>
        </p:nvSpPr>
        <p:spPr>
          <a:xfrm>
            <a:off x="551933" y="1841161"/>
            <a:ext cx="3146854" cy="369332"/>
          </a:xfrm>
          <a:prstGeom prst="rect">
            <a:avLst/>
          </a:prstGeom>
          <a:noFill/>
        </p:spPr>
        <p:txBody>
          <a:bodyPr wrap="square" rtlCol="0">
            <a:spAutoFit/>
          </a:bodyPr>
          <a:lstStyle/>
          <a:p>
            <a:r>
              <a:rPr lang="en-US" dirty="0" smtClean="0">
                <a:solidFill>
                  <a:schemeClr val="bg1"/>
                </a:solidFill>
              </a:rPr>
              <a:t>Data and Analytics</a:t>
            </a:r>
            <a:endParaRPr lang="en-US" dirty="0">
              <a:solidFill>
                <a:schemeClr val="bg1"/>
              </a:solidFill>
            </a:endParaRPr>
          </a:p>
        </p:txBody>
      </p:sp>
      <p:sp>
        <p:nvSpPr>
          <p:cNvPr id="38" name="TextBox 37"/>
          <p:cNvSpPr txBox="1"/>
          <p:nvPr/>
        </p:nvSpPr>
        <p:spPr>
          <a:xfrm>
            <a:off x="551933" y="2450760"/>
            <a:ext cx="3657600" cy="369332"/>
          </a:xfrm>
          <a:prstGeom prst="rect">
            <a:avLst/>
          </a:prstGeom>
          <a:noFill/>
        </p:spPr>
        <p:txBody>
          <a:bodyPr wrap="square" rtlCol="0">
            <a:spAutoFit/>
          </a:bodyPr>
          <a:lstStyle/>
          <a:p>
            <a:r>
              <a:rPr lang="en-US" dirty="0" smtClean="0">
                <a:solidFill>
                  <a:schemeClr val="bg1"/>
                </a:solidFill>
              </a:rPr>
              <a:t>Facilities Information Management</a:t>
            </a:r>
            <a:endParaRPr lang="en-US" dirty="0">
              <a:solidFill>
                <a:schemeClr val="bg1"/>
              </a:solidFill>
            </a:endParaRPr>
          </a:p>
        </p:txBody>
      </p:sp>
      <p:sp>
        <p:nvSpPr>
          <p:cNvPr id="40" name="TextBox 39"/>
          <p:cNvSpPr txBox="1"/>
          <p:nvPr/>
        </p:nvSpPr>
        <p:spPr>
          <a:xfrm>
            <a:off x="551933" y="3090567"/>
            <a:ext cx="3657600" cy="369332"/>
          </a:xfrm>
          <a:prstGeom prst="rect">
            <a:avLst/>
          </a:prstGeom>
          <a:noFill/>
        </p:spPr>
        <p:txBody>
          <a:bodyPr wrap="square" rtlCol="0">
            <a:spAutoFit/>
          </a:bodyPr>
          <a:lstStyle/>
          <a:p>
            <a:r>
              <a:rPr lang="en-US" dirty="0" smtClean="0">
                <a:solidFill>
                  <a:schemeClr val="bg1"/>
                </a:solidFill>
              </a:rPr>
              <a:t>Financial Information Systems</a:t>
            </a:r>
            <a:endParaRPr lang="en-US" dirty="0">
              <a:solidFill>
                <a:schemeClr val="bg1"/>
              </a:solidFill>
            </a:endParaRPr>
          </a:p>
        </p:txBody>
      </p:sp>
      <p:sp>
        <p:nvSpPr>
          <p:cNvPr id="42" name="TextBox 41"/>
          <p:cNvSpPr txBox="1"/>
          <p:nvPr/>
        </p:nvSpPr>
        <p:spPr>
          <a:xfrm>
            <a:off x="551933" y="3762634"/>
            <a:ext cx="3657600" cy="369332"/>
          </a:xfrm>
          <a:prstGeom prst="rect">
            <a:avLst/>
          </a:prstGeom>
          <a:noFill/>
        </p:spPr>
        <p:txBody>
          <a:bodyPr wrap="square" rtlCol="0">
            <a:spAutoFit/>
          </a:bodyPr>
          <a:lstStyle/>
          <a:p>
            <a:r>
              <a:rPr lang="en-US" dirty="0" smtClean="0">
                <a:solidFill>
                  <a:schemeClr val="bg1"/>
                </a:solidFill>
              </a:rPr>
              <a:t>Human Resources and Payroll</a:t>
            </a:r>
            <a:endParaRPr lang="en-US" dirty="0">
              <a:solidFill>
                <a:schemeClr val="bg1"/>
              </a:solidFill>
            </a:endParaRPr>
          </a:p>
        </p:txBody>
      </p:sp>
      <p:sp>
        <p:nvSpPr>
          <p:cNvPr id="43" name="TextBox 42"/>
          <p:cNvSpPr txBox="1"/>
          <p:nvPr/>
        </p:nvSpPr>
        <p:spPr>
          <a:xfrm>
            <a:off x="543697" y="4415827"/>
            <a:ext cx="3657600" cy="369332"/>
          </a:xfrm>
          <a:prstGeom prst="rect">
            <a:avLst/>
          </a:prstGeom>
          <a:noFill/>
        </p:spPr>
        <p:txBody>
          <a:bodyPr wrap="square" rtlCol="0">
            <a:spAutoFit/>
          </a:bodyPr>
          <a:lstStyle/>
          <a:p>
            <a:r>
              <a:rPr lang="en-US" dirty="0" smtClean="0">
                <a:solidFill>
                  <a:schemeClr val="bg1"/>
                </a:solidFill>
              </a:rPr>
              <a:t>Research Administration Systems</a:t>
            </a:r>
            <a:endParaRPr lang="en-US" dirty="0">
              <a:solidFill>
                <a:schemeClr val="bg1"/>
              </a:solidFill>
            </a:endParaRPr>
          </a:p>
        </p:txBody>
      </p:sp>
      <p:sp>
        <p:nvSpPr>
          <p:cNvPr id="44" name="TextBox 43"/>
          <p:cNvSpPr txBox="1"/>
          <p:nvPr/>
        </p:nvSpPr>
        <p:spPr>
          <a:xfrm>
            <a:off x="551933" y="5069020"/>
            <a:ext cx="4168348" cy="369332"/>
          </a:xfrm>
          <a:prstGeom prst="rect">
            <a:avLst/>
          </a:prstGeom>
          <a:noFill/>
        </p:spPr>
        <p:txBody>
          <a:bodyPr wrap="square" rtlCol="0">
            <a:spAutoFit/>
          </a:bodyPr>
          <a:lstStyle/>
          <a:p>
            <a:r>
              <a:rPr lang="en-US" dirty="0" smtClean="0">
                <a:solidFill>
                  <a:schemeClr val="bg1"/>
                </a:solidFill>
              </a:rPr>
              <a:t>Student and Faculty Information Systems</a:t>
            </a:r>
            <a:endParaRPr lang="en-US" dirty="0">
              <a:solidFill>
                <a:schemeClr val="bg1"/>
              </a:solidFill>
            </a:endParaRPr>
          </a:p>
        </p:txBody>
      </p:sp>
      <p:sp>
        <p:nvSpPr>
          <p:cNvPr id="45" name="TextBox 44"/>
          <p:cNvSpPr txBox="1"/>
          <p:nvPr/>
        </p:nvSpPr>
        <p:spPr>
          <a:xfrm>
            <a:off x="560169" y="5694584"/>
            <a:ext cx="3657600" cy="369332"/>
          </a:xfrm>
          <a:prstGeom prst="rect">
            <a:avLst/>
          </a:prstGeom>
          <a:noFill/>
        </p:spPr>
        <p:txBody>
          <a:bodyPr wrap="square" rtlCol="0">
            <a:spAutoFit/>
          </a:bodyPr>
          <a:lstStyle/>
          <a:p>
            <a:r>
              <a:rPr lang="en-US" dirty="0" smtClean="0">
                <a:solidFill>
                  <a:schemeClr val="bg1"/>
                </a:solidFill>
              </a:rPr>
              <a:t>Supporting Technology Infrastructure</a:t>
            </a:r>
            <a:endParaRPr lang="en-US" dirty="0">
              <a:solidFill>
                <a:schemeClr val="bg1"/>
              </a:solidFill>
            </a:endParaRPr>
          </a:p>
        </p:txBody>
      </p:sp>
      <p:sp>
        <p:nvSpPr>
          <p:cNvPr id="25" name="TextBox 24"/>
          <p:cNvSpPr txBox="1"/>
          <p:nvPr/>
        </p:nvSpPr>
        <p:spPr>
          <a:xfrm>
            <a:off x="413646" y="1341396"/>
            <a:ext cx="4468993" cy="369332"/>
          </a:xfrm>
          <a:prstGeom prst="rect">
            <a:avLst/>
          </a:prstGeom>
          <a:noFill/>
        </p:spPr>
        <p:txBody>
          <a:bodyPr wrap="square" rtlCol="0">
            <a:spAutoFit/>
          </a:bodyPr>
          <a:lstStyle/>
          <a:p>
            <a:pPr algn="ctr"/>
            <a:r>
              <a:rPr lang="en-US" b="1" dirty="0" smtClean="0">
                <a:solidFill>
                  <a:schemeClr val="accent2"/>
                </a:solidFill>
              </a:rPr>
              <a:t>ENTERPRISE SYSTEMS RENEWAL PROJECTS</a:t>
            </a:r>
            <a:endParaRPr lang="en-US" b="1" dirty="0">
              <a:solidFill>
                <a:schemeClr val="accent2"/>
              </a:solidFill>
            </a:endParaRPr>
          </a:p>
        </p:txBody>
      </p:sp>
      <p:grpSp>
        <p:nvGrpSpPr>
          <p:cNvPr id="6" name="Group 5"/>
          <p:cNvGrpSpPr/>
          <p:nvPr/>
        </p:nvGrpSpPr>
        <p:grpSpPr>
          <a:xfrm>
            <a:off x="4720281" y="1701276"/>
            <a:ext cx="6722076" cy="4464753"/>
            <a:chOff x="4720281" y="1701276"/>
            <a:chExt cx="6722076" cy="4464753"/>
          </a:xfrm>
        </p:grpSpPr>
        <p:cxnSp>
          <p:nvCxnSpPr>
            <p:cNvPr id="14" name="Straight Connector 13"/>
            <p:cNvCxnSpPr>
              <a:stCxn id="33" idx="3"/>
            </p:cNvCxnSpPr>
            <p:nvPr/>
          </p:nvCxnSpPr>
          <p:spPr>
            <a:xfrm flipV="1">
              <a:off x="4720281" y="4576123"/>
              <a:ext cx="1705233" cy="8241"/>
            </a:xfrm>
            <a:prstGeom prst="line">
              <a:avLst/>
            </a:prstGeom>
          </p:spPr>
          <p:style>
            <a:lnRef idx="3">
              <a:schemeClr val="accent2"/>
            </a:lnRef>
            <a:fillRef idx="0">
              <a:schemeClr val="accent2"/>
            </a:fillRef>
            <a:effectRef idx="2">
              <a:schemeClr val="accent2"/>
            </a:effectRef>
            <a:fontRef idx="minor">
              <a:schemeClr val="tx1"/>
            </a:fontRef>
          </p:style>
        </p:cxnSp>
        <p:grpSp>
          <p:nvGrpSpPr>
            <p:cNvPr id="5" name="Group 4"/>
            <p:cNvGrpSpPr/>
            <p:nvPr/>
          </p:nvGrpSpPr>
          <p:grpSpPr>
            <a:xfrm>
              <a:off x="6425514" y="1701276"/>
              <a:ext cx="5016843" cy="4464753"/>
              <a:chOff x="6425514" y="1701276"/>
              <a:chExt cx="5016843" cy="4464753"/>
            </a:xfrm>
          </p:grpSpPr>
          <p:sp>
            <p:nvSpPr>
              <p:cNvPr id="15" name="Rounded Rectangle 14"/>
              <p:cNvSpPr/>
              <p:nvPr/>
            </p:nvSpPr>
            <p:spPr>
              <a:xfrm>
                <a:off x="6425514" y="1717592"/>
                <a:ext cx="5016843" cy="4448437"/>
              </a:xfrm>
              <a:prstGeom prst="roundRect">
                <a:avLst/>
              </a:prstGeom>
              <a:solidFill>
                <a:schemeClr val="tx1">
                  <a:lumMod val="60000"/>
                  <a:lumOff val="40000"/>
                  <a:alpha val="52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62435" y="2562649"/>
                <a:ext cx="2965836" cy="1477328"/>
              </a:xfrm>
              <a:prstGeom prst="rect">
                <a:avLst/>
              </a:prstGeom>
              <a:noFill/>
            </p:spPr>
            <p:txBody>
              <a:bodyPr wrap="square" rtlCol="0">
                <a:spAutoFit/>
              </a:bodyPr>
              <a:lstStyle/>
              <a:p>
                <a:r>
                  <a:rPr lang="en-US" b="1" dirty="0" smtClean="0">
                    <a:solidFill>
                      <a:schemeClr val="accent2"/>
                    </a:solidFill>
                  </a:rPr>
                  <a:t>Pre-Award</a:t>
                </a:r>
              </a:p>
              <a:p>
                <a:pPr marL="285750" indent="-285750">
                  <a:buFont typeface="Arial" panose="020B0604020202020204" pitchFamily="34" charset="0"/>
                  <a:buChar char="•"/>
                </a:pPr>
                <a:r>
                  <a:rPr lang="en-US" dirty="0" smtClean="0">
                    <a:solidFill>
                      <a:schemeClr val="accent2"/>
                    </a:solidFill>
                  </a:rPr>
                  <a:t>Proposal Development</a:t>
                </a:r>
              </a:p>
              <a:p>
                <a:pPr marL="285750" indent="-285750">
                  <a:buFont typeface="Arial" panose="020B0604020202020204" pitchFamily="34" charset="0"/>
                  <a:buChar char="•"/>
                </a:pPr>
                <a:r>
                  <a:rPr lang="en-US" dirty="0" smtClean="0">
                    <a:solidFill>
                      <a:schemeClr val="accent2"/>
                    </a:solidFill>
                  </a:rPr>
                  <a:t>Institutional Proposal</a:t>
                </a:r>
              </a:p>
              <a:p>
                <a:pPr marL="285750" indent="-285750">
                  <a:buFont typeface="Arial" panose="020B0604020202020204" pitchFamily="34" charset="0"/>
                  <a:buChar char="•"/>
                </a:pPr>
                <a:r>
                  <a:rPr lang="en-US" dirty="0" smtClean="0">
                    <a:solidFill>
                      <a:schemeClr val="accent2"/>
                    </a:solidFill>
                  </a:rPr>
                  <a:t>Negotiations *new*</a:t>
                </a:r>
              </a:p>
              <a:p>
                <a:endParaRPr lang="en-US" dirty="0" smtClean="0">
                  <a:solidFill>
                    <a:schemeClr val="accent2">
                      <a:lumMod val="75000"/>
                    </a:schemeClr>
                  </a:solidFill>
                </a:endParaRPr>
              </a:p>
            </p:txBody>
          </p:sp>
          <p:sp>
            <p:nvSpPr>
              <p:cNvPr id="16" name="Rectangle 15"/>
              <p:cNvSpPr/>
              <p:nvPr/>
            </p:nvSpPr>
            <p:spPr>
              <a:xfrm>
                <a:off x="7562435" y="4267591"/>
                <a:ext cx="2573206" cy="923330"/>
              </a:xfrm>
              <a:prstGeom prst="rect">
                <a:avLst/>
              </a:prstGeom>
            </p:spPr>
            <p:txBody>
              <a:bodyPr wrap="square">
                <a:spAutoFit/>
              </a:bodyPr>
              <a:lstStyle/>
              <a:p>
                <a:r>
                  <a:rPr lang="en-US" b="1" dirty="0">
                    <a:solidFill>
                      <a:schemeClr val="accent2"/>
                    </a:solidFill>
                  </a:rPr>
                  <a:t>Post-Award</a:t>
                </a:r>
              </a:p>
              <a:p>
                <a:pPr marL="285750" indent="-285750">
                  <a:buFont typeface="Arial" panose="020B0604020202020204" pitchFamily="34" charset="0"/>
                  <a:buChar char="•"/>
                </a:pPr>
                <a:r>
                  <a:rPr lang="en-US" dirty="0">
                    <a:solidFill>
                      <a:schemeClr val="accent2"/>
                    </a:solidFill>
                  </a:rPr>
                  <a:t>Awards</a:t>
                </a:r>
              </a:p>
              <a:p>
                <a:pPr marL="285750" indent="-285750">
                  <a:buFont typeface="Arial" panose="020B0604020202020204" pitchFamily="34" charset="0"/>
                  <a:buChar char="•"/>
                </a:pPr>
                <a:r>
                  <a:rPr lang="en-US" dirty="0" smtClean="0">
                    <a:solidFill>
                      <a:schemeClr val="accent2"/>
                    </a:solidFill>
                  </a:rPr>
                  <a:t>Subawards *new*</a:t>
                </a:r>
                <a:endParaRPr lang="en-US" dirty="0">
                  <a:solidFill>
                    <a:schemeClr val="accent2"/>
                  </a:solidFill>
                </a:endParaRPr>
              </a:p>
            </p:txBody>
          </p:sp>
          <p:sp>
            <p:nvSpPr>
              <p:cNvPr id="17" name="Rectangle 16"/>
              <p:cNvSpPr/>
              <p:nvPr/>
            </p:nvSpPr>
            <p:spPr>
              <a:xfrm>
                <a:off x="7306965" y="2378337"/>
                <a:ext cx="3281682" cy="16075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306965" y="4056849"/>
                <a:ext cx="3281682" cy="15490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306965" y="1701276"/>
                <a:ext cx="3281683" cy="608073"/>
                <a:chOff x="7306965" y="1701276"/>
                <a:chExt cx="3281683" cy="608073"/>
              </a:xfrm>
            </p:grpSpPr>
            <p:sp>
              <p:nvSpPr>
                <p:cNvPr id="18" name="TextBox 17"/>
                <p:cNvSpPr txBox="1"/>
                <p:nvPr/>
              </p:nvSpPr>
              <p:spPr>
                <a:xfrm>
                  <a:off x="7306965" y="1940017"/>
                  <a:ext cx="3281683" cy="369332"/>
                </a:xfrm>
                <a:prstGeom prst="rect">
                  <a:avLst/>
                </a:prstGeom>
                <a:noFill/>
              </p:spPr>
              <p:txBody>
                <a:bodyPr wrap="square" rtlCol="0">
                  <a:spAutoFit/>
                </a:bodyPr>
                <a:lstStyle/>
                <a:p>
                  <a:pPr algn="ctr"/>
                  <a:r>
                    <a:rPr lang="en-US" b="1" dirty="0" smtClean="0">
                      <a:solidFill>
                        <a:schemeClr val="accent2"/>
                      </a:solidFill>
                    </a:rPr>
                    <a:t>Sponsored Programs Modules</a:t>
                  </a:r>
                  <a:endParaRPr lang="en-US" b="1" dirty="0">
                    <a:solidFill>
                      <a:schemeClr val="accent2"/>
                    </a:solidFill>
                  </a:endParaRPr>
                </a:p>
              </p:txBody>
            </p:sp>
            <p:sp>
              <p:nvSpPr>
                <p:cNvPr id="26" name="TextBox 25"/>
                <p:cNvSpPr txBox="1"/>
                <p:nvPr/>
              </p:nvSpPr>
              <p:spPr>
                <a:xfrm>
                  <a:off x="7360508" y="1701276"/>
                  <a:ext cx="3146854" cy="369332"/>
                </a:xfrm>
                <a:prstGeom prst="rect">
                  <a:avLst/>
                </a:prstGeom>
                <a:noFill/>
              </p:spPr>
              <p:txBody>
                <a:bodyPr wrap="square" rtlCol="0">
                  <a:spAutoFit/>
                </a:bodyPr>
                <a:lstStyle/>
                <a:p>
                  <a:pPr algn="ctr"/>
                  <a:r>
                    <a:rPr lang="en-US" b="1" dirty="0" err="1" smtClean="0">
                      <a:solidFill>
                        <a:schemeClr val="accent2"/>
                      </a:solidFill>
                    </a:rPr>
                    <a:t>Kuali</a:t>
                  </a:r>
                  <a:r>
                    <a:rPr lang="en-US" b="1" dirty="0" smtClean="0">
                      <a:solidFill>
                        <a:schemeClr val="accent2"/>
                      </a:solidFill>
                    </a:rPr>
                    <a:t> Research Project</a:t>
                  </a:r>
                  <a:endParaRPr lang="en-US" b="1" dirty="0">
                    <a:solidFill>
                      <a:schemeClr val="accent2"/>
                    </a:solidFill>
                  </a:endParaRPr>
                </a:p>
              </p:txBody>
            </p:sp>
          </p:grpSp>
          <p:sp>
            <p:nvSpPr>
              <p:cNvPr id="2" name="TextBox 1"/>
              <p:cNvSpPr txBox="1"/>
              <p:nvPr/>
            </p:nvSpPr>
            <p:spPr>
              <a:xfrm>
                <a:off x="7164830" y="5596293"/>
                <a:ext cx="3761045" cy="461665"/>
              </a:xfrm>
              <a:prstGeom prst="rect">
                <a:avLst/>
              </a:prstGeom>
              <a:noFill/>
            </p:spPr>
            <p:txBody>
              <a:bodyPr wrap="square" rtlCol="0">
                <a:spAutoFit/>
              </a:bodyPr>
              <a:lstStyle/>
              <a:p>
                <a:pPr algn="ctr"/>
                <a:r>
                  <a:rPr lang="en-US" sz="1200" dirty="0" smtClean="0"/>
                  <a:t>Note: </a:t>
                </a:r>
                <a:r>
                  <a:rPr lang="en-US" sz="1200" dirty="0" err="1" smtClean="0"/>
                  <a:t>Kuali</a:t>
                </a:r>
                <a:r>
                  <a:rPr lang="en-US" sz="1200" dirty="0" smtClean="0"/>
                  <a:t> IRB and </a:t>
                </a:r>
                <a:r>
                  <a:rPr lang="en-US" sz="1200" dirty="0" err="1" smtClean="0"/>
                  <a:t>Kuali</a:t>
                </a:r>
                <a:r>
                  <a:rPr lang="en-US" sz="1200" dirty="0" smtClean="0"/>
                  <a:t> COI will be handled as separate projects, but will be coordinated with the KR team</a:t>
                </a:r>
                <a:endParaRPr lang="en-US" sz="1200" dirty="0"/>
              </a:p>
            </p:txBody>
          </p:sp>
        </p:grpSp>
      </p:grpSp>
    </p:spTree>
    <p:extLst>
      <p:ext uri="{BB962C8B-B14F-4D97-AF65-F5344CB8AC3E}">
        <p14:creationId xmlns:p14="http://schemas.microsoft.com/office/powerpoint/2010/main" val="10715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Requirements</a:t>
            </a:r>
            <a:endParaRPr lang="en-US" dirty="0"/>
          </a:p>
        </p:txBody>
      </p:sp>
      <p:sp>
        <p:nvSpPr>
          <p:cNvPr id="3" name="Content Placeholder 2"/>
          <p:cNvSpPr>
            <a:spLocks noGrp="1"/>
          </p:cNvSpPr>
          <p:nvPr>
            <p:ph idx="1"/>
          </p:nvPr>
        </p:nvSpPr>
        <p:spPr/>
        <p:txBody>
          <a:bodyPr>
            <a:normAutofit fontScale="77500" lnSpcReduction="20000"/>
          </a:bodyPr>
          <a:lstStyle/>
          <a:p>
            <a:pPr marL="285750" indent="-285750">
              <a:buFont typeface="Arial" panose="020B0604020202020204" pitchFamily="34" charset="0"/>
              <a:buChar char="•"/>
            </a:pPr>
            <a:r>
              <a:rPr lang="en-US" dirty="0" smtClean="0">
                <a:solidFill>
                  <a:schemeClr val="accent1">
                    <a:lumMod val="75000"/>
                  </a:schemeClr>
                </a:solidFill>
              </a:rPr>
              <a:t>Dealing </a:t>
            </a:r>
            <a:r>
              <a:rPr lang="en-US" dirty="0">
                <a:solidFill>
                  <a:schemeClr val="accent1">
                    <a:lumMod val="75000"/>
                  </a:schemeClr>
                </a:solidFill>
              </a:rPr>
              <a:t>with transition </a:t>
            </a:r>
          </a:p>
          <a:p>
            <a:pPr marL="285750" indent="-285750">
              <a:buFont typeface="Arial" panose="020B0604020202020204" pitchFamily="34" charset="0"/>
              <a:buChar char="•"/>
            </a:pPr>
            <a:r>
              <a:rPr lang="en-US" dirty="0">
                <a:solidFill>
                  <a:schemeClr val="accent1">
                    <a:lumMod val="75000"/>
                  </a:schemeClr>
                </a:solidFill>
              </a:rPr>
              <a:t>Personally dealing with change </a:t>
            </a:r>
          </a:p>
          <a:p>
            <a:pPr marL="285750" indent="-285750">
              <a:buFont typeface="Arial" panose="020B0604020202020204" pitchFamily="34" charset="0"/>
              <a:buChar char="•"/>
            </a:pPr>
            <a:r>
              <a:rPr lang="en-US" dirty="0">
                <a:solidFill>
                  <a:schemeClr val="accent1">
                    <a:lumMod val="75000"/>
                  </a:schemeClr>
                </a:solidFill>
              </a:rPr>
              <a:t>Succeeding in a changing environment </a:t>
            </a:r>
          </a:p>
          <a:p>
            <a:pPr marL="285750" indent="-285750">
              <a:buFont typeface="Arial" panose="020B0604020202020204" pitchFamily="34" charset="0"/>
              <a:buChar char="•"/>
            </a:pPr>
            <a:r>
              <a:rPr lang="en-US" dirty="0">
                <a:solidFill>
                  <a:schemeClr val="accent1">
                    <a:lumMod val="75000"/>
                  </a:schemeClr>
                </a:solidFill>
              </a:rPr>
              <a:t>Managing resistance (supervisors and sponsors) </a:t>
            </a:r>
          </a:p>
          <a:p>
            <a:pPr marL="285750" indent="-285750">
              <a:buFont typeface="Arial" panose="020B0604020202020204" pitchFamily="34" charset="0"/>
              <a:buChar char="•"/>
            </a:pPr>
            <a:r>
              <a:rPr lang="en-US" dirty="0">
                <a:solidFill>
                  <a:schemeClr val="accent1">
                    <a:lumMod val="75000"/>
                  </a:schemeClr>
                </a:solidFill>
              </a:rPr>
              <a:t>Big picture overview of the new environment </a:t>
            </a:r>
          </a:p>
          <a:p>
            <a:pPr marL="285750" indent="-285750">
              <a:buFont typeface="Arial" panose="020B0604020202020204" pitchFamily="34" charset="0"/>
              <a:buChar char="•"/>
            </a:pPr>
            <a:r>
              <a:rPr lang="en-US" dirty="0">
                <a:solidFill>
                  <a:schemeClr val="accent1">
                    <a:lumMod val="75000"/>
                  </a:schemeClr>
                </a:solidFill>
              </a:rPr>
              <a:t>Basic or requisite skills/knowledge </a:t>
            </a:r>
          </a:p>
          <a:p>
            <a:pPr marL="285750" indent="-285750">
              <a:buFont typeface="Arial" panose="020B0604020202020204" pitchFamily="34" charset="0"/>
              <a:buChar char="•"/>
            </a:pPr>
            <a:r>
              <a:rPr lang="en-US" dirty="0">
                <a:solidFill>
                  <a:schemeClr val="accent1">
                    <a:lumMod val="75000"/>
                  </a:schemeClr>
                </a:solidFill>
              </a:rPr>
              <a:t>Temporary work processes </a:t>
            </a:r>
          </a:p>
          <a:p>
            <a:pPr marL="285750" indent="-285750">
              <a:buFont typeface="Arial" panose="020B0604020202020204" pitchFamily="34" charset="0"/>
              <a:buChar char="•"/>
            </a:pPr>
            <a:r>
              <a:rPr lang="en-US" dirty="0">
                <a:solidFill>
                  <a:schemeClr val="accent1">
                    <a:lumMod val="75000"/>
                  </a:schemeClr>
                </a:solidFill>
              </a:rPr>
              <a:t>Handling exceptions </a:t>
            </a:r>
          </a:p>
          <a:p>
            <a:pPr marL="285750" indent="-285750">
              <a:buFont typeface="Arial" panose="020B0604020202020204" pitchFamily="34" charset="0"/>
              <a:buChar char="•"/>
            </a:pPr>
            <a:r>
              <a:rPr lang="en-US" dirty="0">
                <a:solidFill>
                  <a:schemeClr val="accent1">
                    <a:lumMod val="75000"/>
                  </a:schemeClr>
                </a:solidFill>
              </a:rPr>
              <a:t>Process skills/knowledge</a:t>
            </a:r>
          </a:p>
          <a:p>
            <a:pPr marL="285750" indent="-285750">
              <a:buFont typeface="Arial" panose="020B0604020202020204" pitchFamily="34" charset="0"/>
              <a:buChar char="•"/>
            </a:pPr>
            <a:r>
              <a:rPr lang="en-US" dirty="0"/>
              <a:t>System skills/knowledge</a:t>
            </a:r>
          </a:p>
          <a:p>
            <a:pPr marL="285750" indent="-285750">
              <a:buFont typeface="Arial" panose="020B0604020202020204" pitchFamily="34" charset="0"/>
              <a:buChar char="•"/>
            </a:pPr>
            <a:r>
              <a:rPr lang="en-US" dirty="0" smtClean="0">
                <a:solidFill>
                  <a:schemeClr val="accent1">
                    <a:lumMod val="75000"/>
                  </a:schemeClr>
                </a:solidFill>
              </a:rPr>
              <a:t>Technical skill/knowledge</a:t>
            </a: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Organizational skills/ knowledge</a:t>
            </a:r>
          </a:p>
          <a:p>
            <a:pPr marL="285750" indent="-285750">
              <a:buFont typeface="Arial" panose="020B0604020202020204" pitchFamily="34" charset="0"/>
              <a:buChar char="•"/>
            </a:pPr>
            <a:r>
              <a:rPr lang="en-US" dirty="0">
                <a:solidFill>
                  <a:schemeClr val="accent1">
                    <a:lumMod val="75000"/>
                  </a:schemeClr>
                </a:solidFill>
              </a:rPr>
              <a:t>Problem resolution</a:t>
            </a:r>
          </a:p>
        </p:txBody>
      </p:sp>
      <p:sp>
        <p:nvSpPr>
          <p:cNvPr id="4" name="Text Placeholder 3"/>
          <p:cNvSpPr>
            <a:spLocks noGrp="1"/>
          </p:cNvSpPr>
          <p:nvPr>
            <p:ph type="body" sz="quarter" idx="13"/>
          </p:nvPr>
        </p:nvSpPr>
        <p:spPr/>
        <p:txBody>
          <a:bodyPr/>
          <a:lstStyle/>
          <a:p>
            <a:r>
              <a:rPr lang="en-US" dirty="0" smtClean="0"/>
              <a:t>What are you training for?</a:t>
            </a:r>
            <a:endParaRPr lang="en-US" dirty="0"/>
          </a:p>
        </p:txBody>
      </p:sp>
      <p:sp>
        <p:nvSpPr>
          <p:cNvPr id="7" name="Folded Corner 6"/>
          <p:cNvSpPr/>
          <p:nvPr/>
        </p:nvSpPr>
        <p:spPr>
          <a:xfrm>
            <a:off x="10144895" y="333632"/>
            <a:ext cx="1631092" cy="1581665"/>
          </a:xfrm>
          <a:prstGeom prst="foldedCorne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Make sure </a:t>
            </a:r>
            <a:r>
              <a:rPr lang="en-US" dirty="0" smtClean="0">
                <a:solidFill>
                  <a:schemeClr val="tx2"/>
                </a:solidFill>
              </a:rPr>
              <a:t>ALL needs are assessed and addressed!</a:t>
            </a:r>
            <a:endParaRPr lang="en-US" dirty="0">
              <a:solidFill>
                <a:schemeClr val="tx2"/>
              </a:solidFill>
            </a:endParaRPr>
          </a:p>
        </p:txBody>
      </p:sp>
      <p:grpSp>
        <p:nvGrpSpPr>
          <p:cNvPr id="26" name="Group 25"/>
          <p:cNvGrpSpPr/>
          <p:nvPr/>
        </p:nvGrpSpPr>
        <p:grpSpPr>
          <a:xfrm>
            <a:off x="9579959" y="4275784"/>
            <a:ext cx="2327778" cy="2308324"/>
            <a:chOff x="9640817" y="4282161"/>
            <a:chExt cx="2327778" cy="2308324"/>
          </a:xfrm>
        </p:grpSpPr>
        <p:sp>
          <p:nvSpPr>
            <p:cNvPr id="17" name="TextBox 16"/>
            <p:cNvSpPr txBox="1"/>
            <p:nvPr/>
          </p:nvSpPr>
          <p:spPr>
            <a:xfrm>
              <a:off x="10087745" y="4282161"/>
              <a:ext cx="1880850" cy="2308324"/>
            </a:xfrm>
            <a:prstGeom prst="rect">
              <a:avLst/>
            </a:prstGeom>
            <a:solidFill>
              <a:schemeClr val="bg1">
                <a:lumMod val="95000"/>
              </a:schemeClr>
            </a:solidFill>
          </p:spPr>
          <p:txBody>
            <a:bodyPr wrap="square" rtlCol="0">
              <a:spAutoFit/>
            </a:bodyPr>
            <a:lstStyle/>
            <a:p>
              <a:r>
                <a:rPr lang="en-US" sz="1200" dirty="0" smtClean="0">
                  <a:solidFill>
                    <a:schemeClr val="tx2"/>
                  </a:solidFill>
                </a:rPr>
                <a:t>KR Modules:</a:t>
              </a:r>
            </a:p>
            <a:p>
              <a:pPr marL="285750" indent="-285750">
                <a:buFont typeface="Arial" panose="020B0604020202020204" pitchFamily="34" charset="0"/>
                <a:buChar char="•"/>
              </a:pPr>
              <a:r>
                <a:rPr lang="en-US" sz="1200" dirty="0" smtClean="0">
                  <a:solidFill>
                    <a:schemeClr val="tx2"/>
                  </a:solidFill>
                </a:rPr>
                <a:t>Dashboard</a:t>
              </a:r>
            </a:p>
            <a:p>
              <a:pPr marL="285750" indent="-285750">
                <a:buFont typeface="Arial" panose="020B0604020202020204" pitchFamily="34" charset="0"/>
                <a:buChar char="•"/>
              </a:pPr>
              <a:r>
                <a:rPr lang="en-US" sz="1200" dirty="0" smtClean="0">
                  <a:solidFill>
                    <a:schemeClr val="tx2"/>
                  </a:solidFill>
                </a:rPr>
                <a:t>Proposal Development</a:t>
              </a:r>
            </a:p>
            <a:p>
              <a:pPr marL="285750" indent="-285750">
                <a:buFont typeface="Arial" panose="020B0604020202020204" pitchFamily="34" charset="0"/>
                <a:buChar char="•"/>
              </a:pPr>
              <a:r>
                <a:rPr lang="en-US" sz="1200" dirty="0" smtClean="0">
                  <a:solidFill>
                    <a:schemeClr val="tx2"/>
                  </a:solidFill>
                </a:rPr>
                <a:t>Institutional Proposal</a:t>
              </a:r>
            </a:p>
            <a:p>
              <a:pPr marL="285750" indent="-285750">
                <a:buFont typeface="Arial" panose="020B0604020202020204" pitchFamily="34" charset="0"/>
                <a:buChar char="•"/>
              </a:pPr>
              <a:r>
                <a:rPr lang="en-US" sz="1200" dirty="0" smtClean="0">
                  <a:solidFill>
                    <a:schemeClr val="tx2"/>
                  </a:solidFill>
                </a:rPr>
                <a:t>Negotiations</a:t>
              </a:r>
            </a:p>
            <a:p>
              <a:pPr marL="285750" indent="-285750">
                <a:buFont typeface="Arial" panose="020B0604020202020204" pitchFamily="34" charset="0"/>
                <a:buChar char="•"/>
              </a:pPr>
              <a:r>
                <a:rPr lang="en-US" sz="1200" dirty="0" smtClean="0">
                  <a:solidFill>
                    <a:schemeClr val="tx2"/>
                  </a:solidFill>
                </a:rPr>
                <a:t>Award</a:t>
              </a:r>
            </a:p>
            <a:p>
              <a:pPr marL="285750" indent="-285750">
                <a:buFont typeface="Arial" panose="020B0604020202020204" pitchFamily="34" charset="0"/>
                <a:buChar char="•"/>
              </a:pPr>
              <a:r>
                <a:rPr lang="en-US" sz="1200" dirty="0" smtClean="0">
                  <a:solidFill>
                    <a:schemeClr val="tx2"/>
                  </a:solidFill>
                </a:rPr>
                <a:t>Subaward</a:t>
              </a:r>
            </a:p>
            <a:p>
              <a:endParaRPr lang="en-US" sz="1200" dirty="0">
                <a:solidFill>
                  <a:schemeClr val="tx2"/>
                </a:solidFill>
              </a:endParaRPr>
            </a:p>
            <a:p>
              <a:r>
                <a:rPr lang="en-US" sz="1200" dirty="0" smtClean="0">
                  <a:solidFill>
                    <a:schemeClr val="tx2"/>
                  </a:solidFill>
                </a:rPr>
                <a:t>Other integrations?</a:t>
              </a:r>
            </a:p>
            <a:p>
              <a:pPr marL="285750" indent="-285750">
                <a:buFont typeface="Arial" panose="020B0604020202020204" pitchFamily="34" charset="0"/>
                <a:buChar char="•"/>
              </a:pPr>
              <a:r>
                <a:rPr lang="en-US" sz="1200" dirty="0" err="1" smtClean="0">
                  <a:solidFill>
                    <a:schemeClr val="tx2"/>
                  </a:solidFill>
                </a:rPr>
                <a:t>Kuali</a:t>
              </a:r>
              <a:r>
                <a:rPr lang="en-US" sz="1200" dirty="0" smtClean="0">
                  <a:solidFill>
                    <a:schemeClr val="tx2"/>
                  </a:solidFill>
                </a:rPr>
                <a:t> IRB</a:t>
              </a:r>
            </a:p>
            <a:p>
              <a:pPr marL="285750" indent="-285750">
                <a:buFont typeface="Arial" panose="020B0604020202020204" pitchFamily="34" charset="0"/>
                <a:buChar char="•"/>
              </a:pPr>
              <a:r>
                <a:rPr lang="en-US" sz="1200" dirty="0" err="1" smtClean="0">
                  <a:solidFill>
                    <a:schemeClr val="tx2"/>
                  </a:solidFill>
                </a:rPr>
                <a:t>Kuali</a:t>
              </a:r>
              <a:r>
                <a:rPr lang="en-US" sz="1200" dirty="0" smtClean="0">
                  <a:solidFill>
                    <a:schemeClr val="tx2"/>
                  </a:solidFill>
                </a:rPr>
                <a:t> COI</a:t>
              </a:r>
            </a:p>
            <a:p>
              <a:pPr marL="285750" indent="-285750">
                <a:buFont typeface="Arial" panose="020B0604020202020204" pitchFamily="34" charset="0"/>
                <a:buChar char="•"/>
              </a:pPr>
              <a:r>
                <a:rPr lang="en-US" sz="1200" dirty="0" smtClean="0">
                  <a:solidFill>
                    <a:schemeClr val="tx2"/>
                  </a:solidFill>
                </a:rPr>
                <a:t>Reporting tools</a:t>
              </a:r>
            </a:p>
          </p:txBody>
        </p:sp>
        <p:cxnSp>
          <p:nvCxnSpPr>
            <p:cNvPr id="20" name="Straight Arrow Connector 19"/>
            <p:cNvCxnSpPr>
              <a:stCxn id="35" idx="3"/>
            </p:cNvCxnSpPr>
            <p:nvPr/>
          </p:nvCxnSpPr>
          <p:spPr>
            <a:xfrm flipV="1">
              <a:off x="9640817" y="4874170"/>
              <a:ext cx="446928" cy="3794"/>
            </a:xfrm>
            <a:prstGeom prst="straightConnector1">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71400" y="1687068"/>
            <a:ext cx="9383216" cy="1297553"/>
            <a:chOff x="471400" y="1687068"/>
            <a:chExt cx="9383216" cy="1297553"/>
          </a:xfrm>
        </p:grpSpPr>
        <p:sp>
          <p:nvSpPr>
            <p:cNvPr id="6" name="TextBox 5"/>
            <p:cNvSpPr txBox="1"/>
            <p:nvPr/>
          </p:nvSpPr>
          <p:spPr>
            <a:xfrm>
              <a:off x="7058664" y="2551684"/>
              <a:ext cx="2795952" cy="380940"/>
            </a:xfrm>
            <a:prstGeom prst="rect">
              <a:avLst/>
            </a:prstGeom>
            <a:noFill/>
          </p:spPr>
          <p:txBody>
            <a:bodyPr wrap="square" rtlCol="0">
              <a:spAutoFit/>
            </a:bodyPr>
            <a:lstStyle/>
            <a:p>
              <a:r>
                <a:rPr lang="en-US" dirty="0" smtClean="0">
                  <a:solidFill>
                    <a:schemeClr val="accent1">
                      <a:lumMod val="75000"/>
                    </a:schemeClr>
                  </a:solidFill>
                </a:rPr>
                <a:t>People Manager Training</a:t>
              </a:r>
              <a:endParaRPr lang="en-US" dirty="0">
                <a:solidFill>
                  <a:schemeClr val="accent1">
                    <a:lumMod val="75000"/>
                  </a:schemeClr>
                </a:solidFill>
              </a:endParaRPr>
            </a:p>
          </p:txBody>
        </p:sp>
        <p:sp>
          <p:nvSpPr>
            <p:cNvPr id="8" name="Rectangle 7"/>
            <p:cNvSpPr/>
            <p:nvPr/>
          </p:nvSpPr>
          <p:spPr>
            <a:xfrm>
              <a:off x="471400" y="1687068"/>
              <a:ext cx="9115891" cy="12975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67496" y="2966992"/>
            <a:ext cx="9801224" cy="713927"/>
            <a:chOff x="467496" y="2966992"/>
            <a:chExt cx="9801224" cy="713927"/>
          </a:xfrm>
        </p:grpSpPr>
        <p:sp>
          <p:nvSpPr>
            <p:cNvPr id="10" name="TextBox 9"/>
            <p:cNvSpPr txBox="1"/>
            <p:nvPr/>
          </p:nvSpPr>
          <p:spPr>
            <a:xfrm>
              <a:off x="5943197" y="3277584"/>
              <a:ext cx="4325523" cy="369332"/>
            </a:xfrm>
            <a:prstGeom prst="rect">
              <a:avLst/>
            </a:prstGeom>
            <a:noFill/>
          </p:spPr>
          <p:txBody>
            <a:bodyPr wrap="square" rtlCol="0">
              <a:spAutoFit/>
            </a:bodyPr>
            <a:lstStyle/>
            <a:p>
              <a:r>
                <a:rPr lang="en-US" dirty="0" smtClean="0">
                  <a:solidFill>
                    <a:schemeClr val="accent1">
                      <a:lumMod val="75000"/>
                    </a:schemeClr>
                  </a:solidFill>
                </a:rPr>
                <a:t>Town halls, roadshows, meetings, etc.</a:t>
              </a:r>
              <a:endParaRPr lang="en-US" dirty="0">
                <a:solidFill>
                  <a:schemeClr val="accent1">
                    <a:lumMod val="75000"/>
                  </a:schemeClr>
                </a:solidFill>
              </a:endParaRPr>
            </a:p>
          </p:txBody>
        </p:sp>
        <p:sp>
          <p:nvSpPr>
            <p:cNvPr id="27" name="Rectangle 26"/>
            <p:cNvSpPr/>
            <p:nvPr/>
          </p:nvSpPr>
          <p:spPr>
            <a:xfrm>
              <a:off x="467496" y="2966992"/>
              <a:ext cx="9115891" cy="713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67495" y="3702414"/>
            <a:ext cx="10221505" cy="683985"/>
            <a:chOff x="467495" y="3702414"/>
            <a:chExt cx="10221505" cy="760011"/>
          </a:xfrm>
        </p:grpSpPr>
        <p:sp>
          <p:nvSpPr>
            <p:cNvPr id="28" name="Rectangle 27"/>
            <p:cNvSpPr/>
            <p:nvPr/>
          </p:nvSpPr>
          <p:spPr>
            <a:xfrm>
              <a:off x="467495" y="3702414"/>
              <a:ext cx="9115891" cy="713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411102" y="4052041"/>
              <a:ext cx="4277898" cy="410384"/>
            </a:xfrm>
            <a:prstGeom prst="rect">
              <a:avLst/>
            </a:prstGeom>
            <a:noFill/>
          </p:spPr>
          <p:txBody>
            <a:bodyPr wrap="square" rtlCol="0">
              <a:spAutoFit/>
            </a:bodyPr>
            <a:lstStyle/>
            <a:p>
              <a:r>
                <a:rPr lang="en-US" dirty="0" smtClean="0">
                  <a:solidFill>
                    <a:schemeClr val="accent1">
                      <a:lumMod val="75000"/>
                    </a:schemeClr>
                  </a:solidFill>
                </a:rPr>
                <a:t>Ad hoc, incorporated as needed</a:t>
              </a:r>
              <a:endParaRPr lang="en-US" dirty="0">
                <a:solidFill>
                  <a:schemeClr val="accent1">
                    <a:lumMod val="75000"/>
                  </a:schemeClr>
                </a:solidFill>
              </a:endParaRPr>
            </a:p>
          </p:txBody>
        </p:sp>
      </p:grpSp>
      <p:grpSp>
        <p:nvGrpSpPr>
          <p:cNvPr id="46" name="Group 45"/>
          <p:cNvGrpSpPr/>
          <p:nvPr/>
        </p:nvGrpSpPr>
        <p:grpSpPr>
          <a:xfrm>
            <a:off x="464067" y="5743110"/>
            <a:ext cx="10667203" cy="369332"/>
            <a:chOff x="464067" y="5743110"/>
            <a:chExt cx="10667203" cy="369332"/>
          </a:xfrm>
        </p:grpSpPr>
        <p:sp>
          <p:nvSpPr>
            <p:cNvPr id="30" name="Rectangle 29"/>
            <p:cNvSpPr/>
            <p:nvPr/>
          </p:nvSpPr>
          <p:spPr>
            <a:xfrm>
              <a:off x="464067" y="5751020"/>
              <a:ext cx="9115891" cy="3108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302726" y="5743110"/>
              <a:ext cx="2828544" cy="369332"/>
            </a:xfrm>
            <a:prstGeom prst="rect">
              <a:avLst/>
            </a:prstGeom>
            <a:noFill/>
          </p:spPr>
          <p:txBody>
            <a:bodyPr wrap="square" rtlCol="0">
              <a:spAutoFit/>
            </a:bodyPr>
            <a:lstStyle/>
            <a:p>
              <a:r>
                <a:rPr lang="en-US" dirty="0" smtClean="0">
                  <a:solidFill>
                    <a:schemeClr val="accent1">
                      <a:lumMod val="75000"/>
                    </a:schemeClr>
                  </a:solidFill>
                </a:rPr>
                <a:t>Post-go live </a:t>
              </a:r>
              <a:endParaRPr lang="en-US" dirty="0">
                <a:solidFill>
                  <a:schemeClr val="accent1">
                    <a:lumMod val="75000"/>
                  </a:schemeClr>
                </a:solidFill>
              </a:endParaRPr>
            </a:p>
          </p:txBody>
        </p:sp>
      </p:grpSp>
      <p:grpSp>
        <p:nvGrpSpPr>
          <p:cNvPr id="42" name="Group 41"/>
          <p:cNvGrpSpPr/>
          <p:nvPr/>
        </p:nvGrpSpPr>
        <p:grpSpPr>
          <a:xfrm>
            <a:off x="464068" y="4339993"/>
            <a:ext cx="9315652" cy="369332"/>
            <a:chOff x="464068" y="4339993"/>
            <a:chExt cx="9315652" cy="369332"/>
          </a:xfrm>
        </p:grpSpPr>
        <p:sp>
          <p:nvSpPr>
            <p:cNvPr id="12" name="TextBox 11"/>
            <p:cNvSpPr txBox="1"/>
            <p:nvPr/>
          </p:nvSpPr>
          <p:spPr>
            <a:xfrm>
              <a:off x="5884843" y="4339993"/>
              <a:ext cx="3894877" cy="369332"/>
            </a:xfrm>
            <a:prstGeom prst="rect">
              <a:avLst/>
            </a:prstGeom>
            <a:noFill/>
          </p:spPr>
          <p:txBody>
            <a:bodyPr wrap="square" rtlCol="0">
              <a:spAutoFit/>
            </a:bodyPr>
            <a:lstStyle/>
            <a:p>
              <a:r>
                <a:rPr lang="en-US" dirty="0" smtClean="0">
                  <a:solidFill>
                    <a:schemeClr val="accent1">
                      <a:lumMod val="75000"/>
                    </a:schemeClr>
                  </a:solidFill>
                </a:rPr>
                <a:t>Town halls, roadshows, meetings, etc.</a:t>
              </a:r>
              <a:endParaRPr lang="en-US" dirty="0">
                <a:solidFill>
                  <a:schemeClr val="accent1">
                    <a:lumMod val="75000"/>
                  </a:schemeClr>
                </a:solidFill>
              </a:endParaRPr>
            </a:p>
          </p:txBody>
        </p:sp>
        <p:sp>
          <p:nvSpPr>
            <p:cNvPr id="33" name="Rectangle 32"/>
            <p:cNvSpPr/>
            <p:nvPr/>
          </p:nvSpPr>
          <p:spPr>
            <a:xfrm>
              <a:off x="464068" y="4382754"/>
              <a:ext cx="9115891" cy="280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64068" y="4678407"/>
            <a:ext cx="9840680" cy="369332"/>
            <a:chOff x="464068" y="4678407"/>
            <a:chExt cx="9840680" cy="369332"/>
          </a:xfrm>
        </p:grpSpPr>
        <p:sp>
          <p:nvSpPr>
            <p:cNvPr id="14" name="TextBox 13"/>
            <p:cNvSpPr txBox="1"/>
            <p:nvPr/>
          </p:nvSpPr>
          <p:spPr>
            <a:xfrm>
              <a:off x="6409871" y="4678407"/>
              <a:ext cx="3894877" cy="369332"/>
            </a:xfrm>
            <a:prstGeom prst="rect">
              <a:avLst/>
            </a:prstGeom>
            <a:noFill/>
          </p:spPr>
          <p:txBody>
            <a:bodyPr wrap="square" rtlCol="0">
              <a:spAutoFit/>
            </a:bodyPr>
            <a:lstStyle/>
            <a:p>
              <a:r>
                <a:rPr lang="en-US" dirty="0" smtClean="0">
                  <a:solidFill>
                    <a:schemeClr val="tx2"/>
                  </a:solidFill>
                </a:rPr>
                <a:t>Hands on learning for end users</a:t>
              </a:r>
              <a:endParaRPr lang="en-US" dirty="0">
                <a:solidFill>
                  <a:schemeClr val="tx2"/>
                </a:solidFill>
              </a:endParaRPr>
            </a:p>
          </p:txBody>
        </p:sp>
        <p:sp>
          <p:nvSpPr>
            <p:cNvPr id="35" name="Rectangle 34"/>
            <p:cNvSpPr/>
            <p:nvPr/>
          </p:nvSpPr>
          <p:spPr>
            <a:xfrm>
              <a:off x="464068" y="4696413"/>
              <a:ext cx="9115891" cy="3503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64068" y="5061956"/>
            <a:ext cx="10468725" cy="369332"/>
            <a:chOff x="464068" y="5061956"/>
            <a:chExt cx="10468725" cy="369332"/>
          </a:xfrm>
        </p:grpSpPr>
        <p:sp>
          <p:nvSpPr>
            <p:cNvPr id="16" name="TextBox 15"/>
            <p:cNvSpPr txBox="1"/>
            <p:nvPr/>
          </p:nvSpPr>
          <p:spPr>
            <a:xfrm>
              <a:off x="5279122" y="5061956"/>
              <a:ext cx="5653671" cy="369332"/>
            </a:xfrm>
            <a:prstGeom prst="rect">
              <a:avLst/>
            </a:prstGeom>
            <a:noFill/>
          </p:spPr>
          <p:txBody>
            <a:bodyPr wrap="square" rtlCol="0">
              <a:spAutoFit/>
            </a:bodyPr>
            <a:lstStyle/>
            <a:p>
              <a:r>
                <a:rPr lang="en-US" dirty="0" smtClean="0">
                  <a:solidFill>
                    <a:schemeClr val="accent1">
                      <a:lumMod val="75000"/>
                    </a:schemeClr>
                  </a:solidFill>
                </a:rPr>
                <a:t>Hands on learning for system administrators</a:t>
              </a:r>
              <a:endParaRPr lang="en-US" dirty="0">
                <a:solidFill>
                  <a:schemeClr val="accent1">
                    <a:lumMod val="75000"/>
                  </a:schemeClr>
                </a:solidFill>
              </a:endParaRPr>
            </a:p>
          </p:txBody>
        </p:sp>
        <p:sp>
          <p:nvSpPr>
            <p:cNvPr id="37" name="Rectangle 36"/>
            <p:cNvSpPr/>
            <p:nvPr/>
          </p:nvSpPr>
          <p:spPr>
            <a:xfrm>
              <a:off x="464068" y="5077719"/>
              <a:ext cx="9115891" cy="3503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64067" y="5416698"/>
            <a:ext cx="10223702" cy="369332"/>
            <a:chOff x="464067" y="5416698"/>
            <a:chExt cx="10223702" cy="369332"/>
          </a:xfrm>
        </p:grpSpPr>
        <p:sp>
          <p:nvSpPr>
            <p:cNvPr id="38" name="Rectangle 37"/>
            <p:cNvSpPr/>
            <p:nvPr/>
          </p:nvSpPr>
          <p:spPr>
            <a:xfrm>
              <a:off x="464067" y="5448436"/>
              <a:ext cx="9115891" cy="2738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409871" y="5416698"/>
              <a:ext cx="4277898" cy="369332"/>
            </a:xfrm>
            <a:prstGeom prst="rect">
              <a:avLst/>
            </a:prstGeom>
            <a:noFill/>
          </p:spPr>
          <p:txBody>
            <a:bodyPr wrap="square" rtlCol="0">
              <a:spAutoFit/>
            </a:bodyPr>
            <a:lstStyle/>
            <a:p>
              <a:r>
                <a:rPr lang="en-US" dirty="0" smtClean="0">
                  <a:solidFill>
                    <a:schemeClr val="accent1">
                      <a:lumMod val="75000"/>
                    </a:schemeClr>
                  </a:solidFill>
                </a:rPr>
                <a:t>Ad hoc, incorporated as needed</a:t>
              </a:r>
              <a:endParaRPr lang="en-US" dirty="0">
                <a:solidFill>
                  <a:schemeClr val="accent1">
                    <a:lumMod val="75000"/>
                  </a:schemeClr>
                </a:solidFill>
              </a:endParaRPr>
            </a:p>
          </p:txBody>
        </p:sp>
      </p:grpSp>
    </p:spTree>
    <p:extLst>
      <p:ext uri="{BB962C8B-B14F-4D97-AF65-F5344CB8AC3E}">
        <p14:creationId xmlns:p14="http://schemas.microsoft.com/office/powerpoint/2010/main" val="33376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190"/>
            <a:ext cx="9859720" cy="6832874"/>
          </a:xfrm>
          <a:prstGeom prst="rect">
            <a:avLst/>
          </a:prstGeom>
        </p:spPr>
      </p:pic>
      <p:sp>
        <p:nvSpPr>
          <p:cNvPr id="9" name="TextBox 8"/>
          <p:cNvSpPr txBox="1"/>
          <p:nvPr/>
        </p:nvSpPr>
        <p:spPr>
          <a:xfrm>
            <a:off x="999067" y="6553200"/>
            <a:ext cx="7704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BFD5"/>
              </a:solidFill>
              <a:effectLst/>
              <a:uLnTx/>
              <a:uFillTx/>
              <a:latin typeface="Calibri" panose="020F0502020204030204"/>
              <a:ea typeface="+mn-ea"/>
              <a:cs typeface="+mn-cs"/>
            </a:endParaRPr>
          </a:p>
        </p:txBody>
      </p:sp>
      <p:sp>
        <p:nvSpPr>
          <p:cNvPr id="16" name="TextBox 15"/>
          <p:cNvSpPr txBox="1"/>
          <p:nvPr/>
        </p:nvSpPr>
        <p:spPr>
          <a:xfrm>
            <a:off x="8999555" y="6614755"/>
            <a:ext cx="125122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lumMod val="50000"/>
                  </a:srgbClr>
                </a:solidFill>
                <a:effectLst/>
                <a:uLnTx/>
                <a:uFillTx/>
                <a:latin typeface="Calibri" panose="020F0502020204030204"/>
                <a:ea typeface="+mn-ea"/>
                <a:cs typeface="+mn-cs"/>
              </a:rPr>
              <a:t>Rev 1.28.2018</a:t>
            </a:r>
            <a:endParaRPr kumimoji="0" lang="en-US"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6009894" y="338823"/>
            <a:ext cx="4177472" cy="753763"/>
          </a:xfrm>
        </p:spPr>
        <p:txBody>
          <a:bodyPr>
            <a:normAutofit/>
          </a:bodyPr>
          <a:lstStyle/>
          <a:p>
            <a:pPr algn="ctr"/>
            <a:r>
              <a:rPr lang="en-US" sz="2400" b="1" dirty="0" smtClean="0"/>
              <a:t>Training Roadmap Draft</a:t>
            </a:r>
            <a:endParaRPr lang="en-US" sz="2400" b="1" dirty="0"/>
          </a:p>
        </p:txBody>
      </p:sp>
      <p:sp>
        <p:nvSpPr>
          <p:cNvPr id="2" name="TextBox 1"/>
          <p:cNvSpPr txBox="1"/>
          <p:nvPr/>
        </p:nvSpPr>
        <p:spPr>
          <a:xfrm>
            <a:off x="10641834" y="2486693"/>
            <a:ext cx="1388802" cy="132343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65000"/>
                  </a:srgbClr>
                </a:solidFill>
                <a:effectLst/>
                <a:uLnTx/>
                <a:uFillTx/>
                <a:latin typeface="Calibri" panose="020F0502020204030204"/>
                <a:ea typeface="+mn-ea"/>
                <a:cs typeface="+mn-cs"/>
              </a:rPr>
              <a:t>This outlines the high level strategy and is subject to change</a:t>
            </a:r>
            <a:endParaRPr kumimoji="0" lang="en-US"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605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96546302"/>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b="1" dirty="0"/>
              <a:t>New system is launched!</a:t>
            </a:r>
            <a:endParaRPr lang="en-US" dirty="0"/>
          </a:p>
        </p:txBody>
      </p:sp>
      <p:sp>
        <p:nvSpPr>
          <p:cNvPr id="4" name="Slide Number Placeholder 3"/>
          <p:cNvSpPr>
            <a:spLocks noGrp="1"/>
          </p:cNvSpPr>
          <p:nvPr>
            <p:ph type="sldNum" sz="quarter" idx="12"/>
          </p:nvPr>
        </p:nvSpPr>
        <p:spPr/>
        <p:txBody>
          <a:bodyPr/>
          <a:lstStyle/>
          <a:p>
            <a:fld id="{D0A8BD7E-3FB1-46E0-88A2-F69CF9BE5AD3}" type="slidenum">
              <a:rPr lang="en-US" smtClean="0"/>
              <a:pPr/>
              <a:t>32</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Go Live</a:t>
            </a:r>
            <a:endParaRPr lang="en-US" dirty="0"/>
          </a:p>
        </p:txBody>
      </p:sp>
    </p:spTree>
    <p:extLst>
      <p:ext uri="{BB962C8B-B14F-4D97-AF65-F5344CB8AC3E}">
        <p14:creationId xmlns:p14="http://schemas.microsoft.com/office/powerpoint/2010/main" val="624796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 Live</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01479" y="1824373"/>
            <a:ext cx="5465075" cy="1121666"/>
          </a:xfrm>
        </p:spPr>
      </p:pic>
      <p:sp>
        <p:nvSpPr>
          <p:cNvPr id="6" name="Text Placeholder 5"/>
          <p:cNvSpPr>
            <a:spLocks noGrp="1"/>
          </p:cNvSpPr>
          <p:nvPr>
            <p:ph type="body" sz="quarter" idx="13"/>
          </p:nvPr>
        </p:nvSpPr>
        <p:spPr/>
        <p:txBody>
          <a:bodyPr/>
          <a:lstStyle/>
          <a:p>
            <a:r>
              <a:rPr lang="en-US" dirty="0" smtClean="0"/>
              <a:t>“Flip the Switch” &amp; Celebrate!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100" y="2531677"/>
            <a:ext cx="4197872" cy="4197872"/>
          </a:xfrm>
          <a:prstGeom prst="rect">
            <a:avLst/>
          </a:prstGeom>
        </p:spPr>
      </p:pic>
    </p:spTree>
    <p:extLst>
      <p:ext uri="{BB962C8B-B14F-4D97-AF65-F5344CB8AC3E}">
        <p14:creationId xmlns:p14="http://schemas.microsoft.com/office/powerpoint/2010/main" val="1396596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48206310"/>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Deploying and monitoring the system and processes with vendor support</a:t>
            </a:r>
          </a:p>
        </p:txBody>
      </p:sp>
      <p:sp>
        <p:nvSpPr>
          <p:cNvPr id="4" name="Slide Number Placeholder 3"/>
          <p:cNvSpPr>
            <a:spLocks noGrp="1"/>
          </p:cNvSpPr>
          <p:nvPr>
            <p:ph type="sldNum" sz="quarter" idx="12"/>
          </p:nvPr>
        </p:nvSpPr>
        <p:spPr/>
        <p:txBody>
          <a:bodyPr/>
          <a:lstStyle/>
          <a:p>
            <a:fld id="{D0A8BD7E-3FB1-46E0-88A2-F69CF9BE5AD3}" type="slidenum">
              <a:rPr lang="en-US" smtClean="0"/>
              <a:pPr/>
              <a:t>34</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Realization</a:t>
            </a:r>
            <a:endParaRPr lang="en-US" dirty="0"/>
          </a:p>
        </p:txBody>
      </p:sp>
    </p:spTree>
    <p:extLst>
      <p:ext uri="{BB962C8B-B14F-4D97-AF65-F5344CB8AC3E}">
        <p14:creationId xmlns:p14="http://schemas.microsoft.com/office/powerpoint/2010/main" val="3670989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Realization</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4431" y="2745097"/>
            <a:ext cx="1905732" cy="1905732"/>
          </a:xfrm>
        </p:spPr>
      </p:pic>
      <p:sp>
        <p:nvSpPr>
          <p:cNvPr id="6" name="Text Placeholder 5"/>
          <p:cNvSpPr>
            <a:spLocks noGrp="1"/>
          </p:cNvSpPr>
          <p:nvPr>
            <p:ph type="body" sz="quarter" idx="13"/>
          </p:nvPr>
        </p:nvSpPr>
        <p:spPr/>
        <p:txBody>
          <a:bodyPr/>
          <a:lstStyle/>
          <a:p>
            <a:r>
              <a:rPr lang="en-US" dirty="0" smtClean="0"/>
              <a:t>How is it going?</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885" y="2592210"/>
            <a:ext cx="2396673" cy="2396673"/>
          </a:xfrm>
          <a:prstGeom prst="rect">
            <a:avLst/>
          </a:prstGeom>
        </p:spPr>
      </p:pic>
      <p:sp>
        <p:nvSpPr>
          <p:cNvPr id="9" name="TextBox 8"/>
          <p:cNvSpPr txBox="1"/>
          <p:nvPr/>
        </p:nvSpPr>
        <p:spPr>
          <a:xfrm>
            <a:off x="241824" y="4632934"/>
            <a:ext cx="3736436" cy="830997"/>
          </a:xfrm>
          <a:prstGeom prst="rect">
            <a:avLst/>
          </a:prstGeom>
          <a:noFill/>
        </p:spPr>
        <p:txBody>
          <a:bodyPr wrap="square" rtlCol="0">
            <a:spAutoFit/>
          </a:bodyPr>
          <a:lstStyle/>
          <a:p>
            <a:pPr algn="ctr"/>
            <a:r>
              <a:rPr lang="en-US" sz="2400" dirty="0" smtClean="0"/>
              <a:t>Are people using the system and business processes?</a:t>
            </a:r>
            <a:endParaRPr lang="en-US" sz="2400" dirty="0"/>
          </a:p>
        </p:txBody>
      </p:sp>
      <p:sp>
        <p:nvSpPr>
          <p:cNvPr id="10" name="TextBox 9"/>
          <p:cNvSpPr txBox="1"/>
          <p:nvPr/>
        </p:nvSpPr>
        <p:spPr>
          <a:xfrm>
            <a:off x="4551224" y="1897962"/>
            <a:ext cx="3108960" cy="954107"/>
          </a:xfrm>
          <a:prstGeom prst="rect">
            <a:avLst/>
          </a:prstGeom>
          <a:noFill/>
        </p:spPr>
        <p:txBody>
          <a:bodyPr wrap="square" rtlCol="0">
            <a:spAutoFit/>
          </a:bodyPr>
          <a:lstStyle/>
          <a:p>
            <a:pPr algn="ctr"/>
            <a:r>
              <a:rPr lang="en-US" sz="2800" dirty="0" smtClean="0"/>
              <a:t>Is the system working?</a:t>
            </a:r>
            <a:endParaRPr lang="en-US" sz="2800" dirty="0"/>
          </a:p>
        </p:txBody>
      </p:sp>
      <p:sp>
        <p:nvSpPr>
          <p:cNvPr id="11" name="TextBox 10"/>
          <p:cNvSpPr txBox="1"/>
          <p:nvPr/>
        </p:nvSpPr>
        <p:spPr>
          <a:xfrm>
            <a:off x="8641222" y="4844653"/>
            <a:ext cx="3108960" cy="830997"/>
          </a:xfrm>
          <a:prstGeom prst="rect">
            <a:avLst/>
          </a:prstGeom>
          <a:noFill/>
        </p:spPr>
        <p:txBody>
          <a:bodyPr wrap="square" rtlCol="0">
            <a:spAutoFit/>
          </a:bodyPr>
          <a:lstStyle/>
          <a:p>
            <a:pPr algn="ctr"/>
            <a:r>
              <a:rPr lang="en-US" sz="2400" dirty="0" smtClean="0"/>
              <a:t>Is there anything else we need to do?</a:t>
            </a:r>
            <a:endParaRPr lang="en-US" sz="2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9115" y="1990097"/>
            <a:ext cx="1447565" cy="144756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8417" y="3628828"/>
            <a:ext cx="1189719" cy="118971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925" y="1787400"/>
            <a:ext cx="1634817" cy="163481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94953" y="3455772"/>
            <a:ext cx="937803" cy="93780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61063" y="1803655"/>
            <a:ext cx="1312413" cy="1312413"/>
          </a:xfrm>
          <a:prstGeom prst="rect">
            <a:avLst/>
          </a:prstGeom>
        </p:spPr>
      </p:pic>
      <p:sp>
        <p:nvSpPr>
          <p:cNvPr id="20" name="Rounded Rectangle 19"/>
          <p:cNvSpPr/>
          <p:nvPr/>
        </p:nvSpPr>
        <p:spPr>
          <a:xfrm>
            <a:off x="154024" y="1700848"/>
            <a:ext cx="3912037" cy="4141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163486" y="1681204"/>
            <a:ext cx="3912037" cy="4141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8196906" y="1666648"/>
            <a:ext cx="3912037" cy="4141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869" y="3249928"/>
            <a:ext cx="1319804" cy="1319804"/>
          </a:xfrm>
          <a:prstGeom prst="rect">
            <a:avLst/>
          </a:prstGeom>
        </p:spPr>
      </p:pic>
    </p:spTree>
    <p:extLst>
      <p:ext uri="{BB962C8B-B14F-4D97-AF65-F5344CB8AC3E}">
        <p14:creationId xmlns:p14="http://schemas.microsoft.com/office/powerpoint/2010/main" val="352623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98548162"/>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After go-live, the stabilization period is typically three-nine months</a:t>
            </a:r>
          </a:p>
        </p:txBody>
      </p:sp>
      <p:sp>
        <p:nvSpPr>
          <p:cNvPr id="4" name="Slide Number Placeholder 3"/>
          <p:cNvSpPr>
            <a:spLocks noGrp="1"/>
          </p:cNvSpPr>
          <p:nvPr>
            <p:ph type="sldNum" sz="quarter" idx="12"/>
          </p:nvPr>
        </p:nvSpPr>
        <p:spPr/>
        <p:txBody>
          <a:bodyPr/>
          <a:lstStyle/>
          <a:p>
            <a:fld id="{D0A8BD7E-3FB1-46E0-88A2-F69CF9BE5AD3}" type="slidenum">
              <a:rPr lang="en-US" smtClean="0"/>
              <a:pPr/>
              <a:t>36</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Stabilization</a:t>
            </a:r>
            <a:endParaRPr lang="en-US" dirty="0"/>
          </a:p>
        </p:txBody>
      </p:sp>
    </p:spTree>
    <p:extLst>
      <p:ext uri="{BB962C8B-B14F-4D97-AF65-F5344CB8AC3E}">
        <p14:creationId xmlns:p14="http://schemas.microsoft.com/office/powerpoint/2010/main" val="2904212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Stabilization</a:t>
            </a:r>
            <a:endParaRPr lang="en-US" dirty="0"/>
          </a:p>
        </p:txBody>
      </p:sp>
      <p:sp>
        <p:nvSpPr>
          <p:cNvPr id="7" name="Text Placeholder 6"/>
          <p:cNvSpPr>
            <a:spLocks noGrp="1"/>
          </p:cNvSpPr>
          <p:nvPr>
            <p:ph type="body" sz="quarter" idx="13"/>
          </p:nvPr>
        </p:nvSpPr>
        <p:spPr/>
        <p:txBody>
          <a:bodyPr/>
          <a:lstStyle/>
          <a:p>
            <a:r>
              <a:rPr lang="en-US" dirty="0" smtClean="0"/>
              <a:t>Smooth sailing? or Rough Seas?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855" y="1087395"/>
            <a:ext cx="4877481" cy="4877481"/>
          </a:xfrm>
          <a:prstGeom prst="rect">
            <a:avLst/>
          </a:prstGeom>
        </p:spPr>
      </p:pic>
      <p:sp>
        <p:nvSpPr>
          <p:cNvPr id="2" name="TextBox 1"/>
          <p:cNvSpPr txBox="1"/>
          <p:nvPr/>
        </p:nvSpPr>
        <p:spPr>
          <a:xfrm>
            <a:off x="584790" y="2775098"/>
            <a:ext cx="5378265" cy="1200329"/>
          </a:xfrm>
          <a:prstGeom prst="rect">
            <a:avLst/>
          </a:prstGeom>
          <a:noFill/>
        </p:spPr>
        <p:txBody>
          <a:bodyPr wrap="square" rtlCol="0">
            <a:spAutoFit/>
          </a:bodyPr>
          <a:lstStyle/>
          <a:p>
            <a:r>
              <a:rPr lang="en-US" sz="2400" dirty="0" smtClean="0"/>
              <a:t>How do we need to adjust post-implementation to maintain operations long term?</a:t>
            </a:r>
          </a:p>
        </p:txBody>
      </p:sp>
    </p:spTree>
    <p:extLst>
      <p:ext uri="{BB962C8B-B14F-4D97-AF65-F5344CB8AC3E}">
        <p14:creationId xmlns:p14="http://schemas.microsoft.com/office/powerpoint/2010/main" val="3674286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56561" y="-234256"/>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err="1" smtClean="0"/>
              <a:t>Kuali</a:t>
            </a:r>
            <a:r>
              <a:rPr lang="en-US" dirty="0" smtClean="0"/>
              <a:t> Research </a:t>
            </a:r>
            <a:endParaRPr lang="en-US" dirty="0"/>
          </a:p>
        </p:txBody>
      </p:sp>
      <p:sp>
        <p:nvSpPr>
          <p:cNvPr id="3" name="Text Placeholder 2"/>
          <p:cNvSpPr>
            <a:spLocks noGrp="1"/>
          </p:cNvSpPr>
          <p:nvPr>
            <p:ph type="body" sz="quarter" idx="13"/>
          </p:nvPr>
        </p:nvSpPr>
        <p:spPr/>
        <p:txBody>
          <a:bodyPr/>
          <a:lstStyle/>
          <a:p>
            <a:r>
              <a:rPr lang="en-US" dirty="0" smtClean="0"/>
              <a:t>Stay up to date by…</a:t>
            </a:r>
            <a:endParaRPr lang="en-US" dirty="0"/>
          </a:p>
        </p:txBody>
      </p:sp>
      <p:sp>
        <p:nvSpPr>
          <p:cNvPr id="4" name="Slide Number Placeholder 3"/>
          <p:cNvSpPr>
            <a:spLocks noGrp="1"/>
          </p:cNvSpPr>
          <p:nvPr>
            <p:ph type="sldNum" sz="quarter" idx="12"/>
          </p:nvPr>
        </p:nvSpPr>
        <p:spPr>
          <a:xfrm>
            <a:off x="9106278" y="6630777"/>
            <a:ext cx="2743200" cy="365125"/>
          </a:xfrm>
        </p:spPr>
        <p:txBody>
          <a:bodyPr/>
          <a:lstStyle/>
          <a:p>
            <a:fld id="{D0A8BD7E-3FB1-46E0-88A2-F69CF9BE5AD3}" type="slidenum">
              <a:rPr lang="en-US" smtClean="0">
                <a:solidFill>
                  <a:srgbClr val="A5A5A5"/>
                </a:solidFill>
              </a:rPr>
              <a:pPr/>
              <a:t>38</a:t>
            </a:fld>
            <a:endParaRPr lang="en-US" dirty="0">
              <a:solidFill>
                <a:srgbClr val="A5A5A5"/>
              </a:solidFill>
            </a:endParaRPr>
          </a:p>
        </p:txBody>
      </p:sp>
      <p:sp>
        <p:nvSpPr>
          <p:cNvPr id="11" name="TextBox 10"/>
          <p:cNvSpPr txBox="1"/>
          <p:nvPr/>
        </p:nvSpPr>
        <p:spPr>
          <a:xfrm>
            <a:off x="3787628" y="1647988"/>
            <a:ext cx="1384184"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05BFD5"/>
                </a:solidFill>
              </a:rPr>
              <a:t>We are here</a:t>
            </a:r>
            <a:endParaRPr lang="en-US" dirty="0">
              <a:solidFill>
                <a:srgbClr val="05BFD5"/>
              </a:solidFill>
            </a:endParaRPr>
          </a:p>
        </p:txBody>
      </p:sp>
      <p:cxnSp>
        <p:nvCxnSpPr>
          <p:cNvPr id="18" name="Elbow Connector 17"/>
          <p:cNvCxnSpPr>
            <a:stCxn id="11" idx="1"/>
          </p:cNvCxnSpPr>
          <p:nvPr/>
        </p:nvCxnSpPr>
        <p:spPr>
          <a:xfrm rot="10800000" flipV="1">
            <a:off x="3506598" y="1832654"/>
            <a:ext cx="281030" cy="387198"/>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356561" y="2705290"/>
            <a:ext cx="1176746" cy="253916"/>
          </a:xfrm>
          <a:prstGeom prst="rect">
            <a:avLst/>
          </a:prstGeom>
          <a:noFill/>
        </p:spPr>
        <p:txBody>
          <a:bodyPr wrap="square" rtlCol="0">
            <a:spAutoFit/>
          </a:bodyPr>
          <a:lstStyle/>
          <a:p>
            <a:pPr algn="ctr"/>
            <a:r>
              <a:rPr lang="en-US" sz="1050" dirty="0" smtClean="0">
                <a:solidFill>
                  <a:schemeClr val="bg1">
                    <a:lumMod val="50000"/>
                  </a:schemeClr>
                </a:solidFill>
              </a:rPr>
              <a:t>Oct – Dec 2017</a:t>
            </a:r>
            <a:endParaRPr lang="en-US" sz="1050" dirty="0">
              <a:solidFill>
                <a:schemeClr val="bg1">
                  <a:lumMod val="50000"/>
                </a:schemeClr>
              </a:solidFill>
            </a:endParaRPr>
          </a:p>
        </p:txBody>
      </p:sp>
      <p:sp>
        <p:nvSpPr>
          <p:cNvPr id="23" name="TextBox 22"/>
          <p:cNvSpPr txBox="1"/>
          <p:nvPr/>
        </p:nvSpPr>
        <p:spPr>
          <a:xfrm>
            <a:off x="1612884" y="2705290"/>
            <a:ext cx="1176746" cy="253916"/>
          </a:xfrm>
          <a:prstGeom prst="rect">
            <a:avLst/>
          </a:prstGeom>
          <a:noFill/>
        </p:spPr>
        <p:txBody>
          <a:bodyPr wrap="square" rtlCol="0">
            <a:spAutoFit/>
          </a:bodyPr>
          <a:lstStyle/>
          <a:p>
            <a:pPr algn="ctr"/>
            <a:r>
              <a:rPr lang="en-US" sz="1050" dirty="0" smtClean="0">
                <a:solidFill>
                  <a:schemeClr val="bg1">
                    <a:lumMod val="50000"/>
                  </a:schemeClr>
                </a:solidFill>
              </a:rPr>
              <a:t>Jan – Mar 2018</a:t>
            </a:r>
            <a:endParaRPr lang="en-US" sz="1050" dirty="0">
              <a:solidFill>
                <a:schemeClr val="bg1">
                  <a:lumMod val="50000"/>
                </a:schemeClr>
              </a:solidFill>
            </a:endParaRPr>
          </a:p>
        </p:txBody>
      </p:sp>
      <p:sp>
        <p:nvSpPr>
          <p:cNvPr id="24" name="TextBox 23"/>
          <p:cNvSpPr txBox="1"/>
          <p:nvPr/>
        </p:nvSpPr>
        <p:spPr>
          <a:xfrm>
            <a:off x="2768421" y="2709334"/>
            <a:ext cx="1335900" cy="253916"/>
          </a:xfrm>
          <a:prstGeom prst="rect">
            <a:avLst/>
          </a:prstGeom>
          <a:noFill/>
        </p:spPr>
        <p:txBody>
          <a:bodyPr wrap="square" rtlCol="0">
            <a:spAutoFit/>
          </a:bodyPr>
          <a:lstStyle/>
          <a:p>
            <a:pPr algn="ctr"/>
            <a:r>
              <a:rPr lang="en-US" sz="1050" dirty="0" smtClean="0">
                <a:solidFill>
                  <a:schemeClr val="accent2"/>
                </a:solidFill>
              </a:rPr>
              <a:t>Apr 2018 – Mar 2019</a:t>
            </a:r>
            <a:endParaRPr lang="en-US" sz="1050" dirty="0">
              <a:solidFill>
                <a:schemeClr val="accent2"/>
              </a:solidFill>
            </a:endParaRPr>
          </a:p>
        </p:txBody>
      </p:sp>
      <p:sp>
        <p:nvSpPr>
          <p:cNvPr id="25" name="TextBox 24"/>
          <p:cNvSpPr txBox="1"/>
          <p:nvPr/>
        </p:nvSpPr>
        <p:spPr>
          <a:xfrm>
            <a:off x="4024744" y="2709334"/>
            <a:ext cx="1335900" cy="253916"/>
          </a:xfrm>
          <a:prstGeom prst="rect">
            <a:avLst/>
          </a:prstGeom>
          <a:noFill/>
        </p:spPr>
        <p:txBody>
          <a:bodyPr wrap="square" rtlCol="0">
            <a:spAutoFit/>
          </a:bodyPr>
          <a:lstStyle/>
          <a:p>
            <a:pPr algn="ctr"/>
            <a:r>
              <a:rPr lang="en-US" sz="1050" dirty="0" smtClean="0">
                <a:solidFill>
                  <a:schemeClr val="accent2"/>
                </a:solidFill>
              </a:rPr>
              <a:t>Aug 2018 – Apr 2019</a:t>
            </a:r>
            <a:endParaRPr lang="en-US" sz="1050" dirty="0">
              <a:solidFill>
                <a:schemeClr val="accent2"/>
              </a:solidFill>
            </a:endParaRPr>
          </a:p>
        </p:txBody>
      </p:sp>
      <p:sp>
        <p:nvSpPr>
          <p:cNvPr id="26" name="TextBox 25"/>
          <p:cNvSpPr txBox="1"/>
          <p:nvPr/>
        </p:nvSpPr>
        <p:spPr>
          <a:xfrm>
            <a:off x="5381853" y="2709334"/>
            <a:ext cx="1176746" cy="253916"/>
          </a:xfrm>
          <a:prstGeom prst="rect">
            <a:avLst/>
          </a:prstGeom>
          <a:noFill/>
        </p:spPr>
        <p:txBody>
          <a:bodyPr wrap="square" rtlCol="0">
            <a:spAutoFit/>
          </a:bodyPr>
          <a:lstStyle/>
          <a:p>
            <a:pPr algn="ctr"/>
            <a:r>
              <a:rPr lang="en-US" sz="1050" dirty="0" smtClean="0">
                <a:solidFill>
                  <a:schemeClr val="bg1">
                    <a:lumMod val="50000"/>
                  </a:schemeClr>
                </a:solidFill>
              </a:rPr>
              <a:t>Apr – Sept 2019</a:t>
            </a:r>
            <a:endParaRPr lang="en-US" sz="1050" dirty="0">
              <a:solidFill>
                <a:schemeClr val="bg1">
                  <a:lumMod val="50000"/>
                </a:schemeClr>
              </a:solidFill>
            </a:endParaRPr>
          </a:p>
        </p:txBody>
      </p:sp>
      <p:sp>
        <p:nvSpPr>
          <p:cNvPr id="27" name="TextBox 26"/>
          <p:cNvSpPr txBox="1"/>
          <p:nvPr/>
        </p:nvSpPr>
        <p:spPr>
          <a:xfrm>
            <a:off x="6638176" y="2702218"/>
            <a:ext cx="1176746" cy="253916"/>
          </a:xfrm>
          <a:prstGeom prst="rect">
            <a:avLst/>
          </a:prstGeom>
          <a:noFill/>
        </p:spPr>
        <p:txBody>
          <a:bodyPr wrap="square" rtlCol="0">
            <a:spAutoFit/>
          </a:bodyPr>
          <a:lstStyle/>
          <a:p>
            <a:pPr algn="ctr"/>
            <a:r>
              <a:rPr lang="en-US" sz="1050" dirty="0" smtClean="0">
                <a:solidFill>
                  <a:schemeClr val="bg1">
                    <a:lumMod val="50000"/>
                  </a:schemeClr>
                </a:solidFill>
              </a:rPr>
              <a:t>Sept – Nov 2019</a:t>
            </a:r>
            <a:endParaRPr lang="en-US" sz="1050" dirty="0">
              <a:solidFill>
                <a:schemeClr val="bg1">
                  <a:lumMod val="50000"/>
                </a:schemeClr>
              </a:solidFill>
            </a:endParaRPr>
          </a:p>
        </p:txBody>
      </p:sp>
      <p:sp>
        <p:nvSpPr>
          <p:cNvPr id="32" name="TextBox 31"/>
          <p:cNvSpPr txBox="1"/>
          <p:nvPr/>
        </p:nvSpPr>
        <p:spPr>
          <a:xfrm>
            <a:off x="7814922" y="2709333"/>
            <a:ext cx="1256323" cy="253916"/>
          </a:xfrm>
          <a:prstGeom prst="rect">
            <a:avLst/>
          </a:prstGeom>
          <a:noFill/>
        </p:spPr>
        <p:txBody>
          <a:bodyPr wrap="square" rtlCol="0">
            <a:spAutoFit/>
          </a:bodyPr>
          <a:lstStyle/>
          <a:p>
            <a:pPr algn="ctr"/>
            <a:r>
              <a:rPr lang="en-US" sz="1050" dirty="0" smtClean="0">
                <a:solidFill>
                  <a:schemeClr val="accent2"/>
                </a:solidFill>
              </a:rPr>
              <a:t>Dec 2019/ Jan 2020</a:t>
            </a:r>
            <a:endParaRPr lang="en-US" sz="1050" dirty="0">
              <a:solidFill>
                <a:schemeClr val="accent2"/>
              </a:solidFill>
            </a:endParaRPr>
          </a:p>
        </p:txBody>
      </p:sp>
      <p:sp>
        <p:nvSpPr>
          <p:cNvPr id="33" name="TextBox 32"/>
          <p:cNvSpPr txBox="1"/>
          <p:nvPr/>
        </p:nvSpPr>
        <p:spPr>
          <a:xfrm>
            <a:off x="9150822" y="2709334"/>
            <a:ext cx="1176746" cy="253916"/>
          </a:xfrm>
          <a:prstGeom prst="rect">
            <a:avLst/>
          </a:prstGeom>
          <a:noFill/>
        </p:spPr>
        <p:txBody>
          <a:bodyPr wrap="square" rtlCol="0">
            <a:spAutoFit/>
          </a:bodyPr>
          <a:lstStyle/>
          <a:p>
            <a:pPr algn="ctr"/>
            <a:r>
              <a:rPr lang="en-US" sz="1050" dirty="0" smtClean="0">
                <a:solidFill>
                  <a:schemeClr val="bg1">
                    <a:lumMod val="50000"/>
                  </a:schemeClr>
                </a:solidFill>
              </a:rPr>
              <a:t>Jan – Mar 2020</a:t>
            </a:r>
            <a:endParaRPr lang="en-US" sz="1050" dirty="0">
              <a:solidFill>
                <a:schemeClr val="bg1">
                  <a:lumMod val="50000"/>
                </a:schemeClr>
              </a:solidFill>
            </a:endParaRPr>
          </a:p>
        </p:txBody>
      </p:sp>
      <p:sp>
        <p:nvSpPr>
          <p:cNvPr id="34" name="TextBox 33"/>
          <p:cNvSpPr txBox="1"/>
          <p:nvPr/>
        </p:nvSpPr>
        <p:spPr>
          <a:xfrm>
            <a:off x="10407145" y="2702218"/>
            <a:ext cx="1176746" cy="253916"/>
          </a:xfrm>
          <a:prstGeom prst="rect">
            <a:avLst/>
          </a:prstGeom>
          <a:noFill/>
        </p:spPr>
        <p:txBody>
          <a:bodyPr wrap="square" rtlCol="0">
            <a:spAutoFit/>
          </a:bodyPr>
          <a:lstStyle/>
          <a:p>
            <a:pPr algn="ctr"/>
            <a:r>
              <a:rPr lang="en-US" sz="1050" dirty="0" smtClean="0">
                <a:solidFill>
                  <a:schemeClr val="bg1">
                    <a:lumMod val="50000"/>
                  </a:schemeClr>
                </a:solidFill>
              </a:rPr>
              <a:t>Apr – Jun 2020</a:t>
            </a:r>
            <a:endParaRPr lang="en-US" sz="1050" dirty="0">
              <a:solidFill>
                <a:schemeClr val="bg1">
                  <a:lumMod val="50000"/>
                </a:schemeClr>
              </a:solidFill>
            </a:endParaRPr>
          </a:p>
        </p:txBody>
      </p:sp>
      <p:pic>
        <p:nvPicPr>
          <p:cNvPr id="6" name="Picture 5"/>
          <p:cNvPicPr>
            <a:picLocks noChangeAspect="1"/>
          </p:cNvPicPr>
          <p:nvPr/>
        </p:nvPicPr>
        <p:blipFill>
          <a:blip r:embed="rId7"/>
          <a:stretch>
            <a:fillRect/>
          </a:stretch>
        </p:blipFill>
        <p:spPr>
          <a:xfrm>
            <a:off x="544324" y="3930481"/>
            <a:ext cx="3657610" cy="2601094"/>
          </a:xfrm>
          <a:prstGeom prst="rect">
            <a:avLst/>
          </a:prstGeom>
        </p:spPr>
      </p:pic>
      <p:sp>
        <p:nvSpPr>
          <p:cNvPr id="8" name="Rectangle 7"/>
          <p:cNvSpPr/>
          <p:nvPr/>
        </p:nvSpPr>
        <p:spPr>
          <a:xfrm>
            <a:off x="544324" y="3203856"/>
            <a:ext cx="3559997" cy="646331"/>
          </a:xfrm>
          <a:prstGeom prst="rect">
            <a:avLst/>
          </a:prstGeom>
        </p:spPr>
        <p:txBody>
          <a:bodyPr wrap="square">
            <a:spAutoFit/>
          </a:bodyPr>
          <a:lstStyle/>
          <a:p>
            <a:pPr algn="ctr"/>
            <a:r>
              <a:rPr lang="en-US" dirty="0">
                <a:solidFill>
                  <a:srgbClr val="05BFD5"/>
                </a:solidFill>
              </a:rPr>
              <a:t>Visiting the </a:t>
            </a:r>
            <a:r>
              <a:rPr lang="en-US" dirty="0" err="1">
                <a:solidFill>
                  <a:srgbClr val="05BFD5"/>
                </a:solidFill>
              </a:rPr>
              <a:t>Kuali</a:t>
            </a:r>
            <a:r>
              <a:rPr lang="en-US" dirty="0">
                <a:solidFill>
                  <a:srgbClr val="05BFD5"/>
                </a:solidFill>
              </a:rPr>
              <a:t> Research </a:t>
            </a:r>
            <a:r>
              <a:rPr lang="en-US" dirty="0" smtClean="0">
                <a:solidFill>
                  <a:srgbClr val="05BFD5"/>
                </a:solidFill>
              </a:rPr>
              <a:t>Website</a:t>
            </a:r>
          </a:p>
          <a:p>
            <a:pPr algn="ctr"/>
            <a:r>
              <a:rPr lang="en-US" dirty="0" smtClean="0">
                <a:solidFill>
                  <a:srgbClr val="05BFD5"/>
                </a:solidFill>
              </a:rPr>
              <a:t> </a:t>
            </a:r>
            <a:r>
              <a:rPr lang="en-US" dirty="0">
                <a:solidFill>
                  <a:srgbClr val="05BFD5"/>
                </a:solidFill>
                <a:hlinkClick r:id="rId8"/>
              </a:rPr>
              <a:t>esr.ucsd.edu/</a:t>
            </a:r>
            <a:r>
              <a:rPr lang="en-US" dirty="0" err="1">
                <a:solidFill>
                  <a:srgbClr val="05BFD5"/>
                </a:solidFill>
                <a:hlinkClick r:id="rId8"/>
              </a:rPr>
              <a:t>kuali</a:t>
            </a:r>
            <a:r>
              <a:rPr lang="en-US" dirty="0">
                <a:solidFill>
                  <a:srgbClr val="05BFD5"/>
                </a:solidFill>
                <a:hlinkClick r:id="rId8"/>
              </a:rPr>
              <a:t>-research</a:t>
            </a:r>
            <a:r>
              <a:rPr lang="en-US" dirty="0">
                <a:solidFill>
                  <a:srgbClr val="05BFD5"/>
                </a:solidFill>
              </a:rPr>
              <a:t> </a:t>
            </a:r>
          </a:p>
        </p:txBody>
      </p:sp>
      <p:pic>
        <p:nvPicPr>
          <p:cNvPr id="10" name="Picture 9"/>
          <p:cNvPicPr>
            <a:picLocks noChangeAspect="1"/>
          </p:cNvPicPr>
          <p:nvPr/>
        </p:nvPicPr>
        <p:blipFill rotWithShape="1">
          <a:blip r:embed="rId9"/>
          <a:srcRect t="8267"/>
          <a:stretch/>
        </p:blipFill>
        <p:spPr>
          <a:xfrm>
            <a:off x="9068298" y="3951533"/>
            <a:ext cx="2288804" cy="2767072"/>
          </a:xfrm>
          <a:prstGeom prst="rect">
            <a:avLst/>
          </a:prstGeom>
        </p:spPr>
      </p:pic>
      <p:cxnSp>
        <p:nvCxnSpPr>
          <p:cNvPr id="14" name="Straight Connector 13"/>
          <p:cNvCxnSpPr/>
          <p:nvPr/>
        </p:nvCxnSpPr>
        <p:spPr>
          <a:xfrm>
            <a:off x="4479720" y="3957504"/>
            <a:ext cx="0" cy="2515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299768" y="4056124"/>
            <a:ext cx="0" cy="251597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22602" y="3187117"/>
            <a:ext cx="3110258" cy="646331"/>
          </a:xfrm>
          <a:prstGeom prst="rect">
            <a:avLst/>
          </a:prstGeom>
        </p:spPr>
        <p:txBody>
          <a:bodyPr wrap="square">
            <a:spAutoFit/>
          </a:bodyPr>
          <a:lstStyle/>
          <a:p>
            <a:pPr algn="ctr"/>
            <a:r>
              <a:rPr lang="en-US" dirty="0">
                <a:solidFill>
                  <a:srgbClr val="05BFD5"/>
                </a:solidFill>
              </a:rPr>
              <a:t>Connecting with members of the Change </a:t>
            </a:r>
            <a:r>
              <a:rPr lang="en-US" dirty="0" smtClean="0">
                <a:solidFill>
                  <a:srgbClr val="05BFD5"/>
                </a:solidFill>
              </a:rPr>
              <a:t>Network</a:t>
            </a:r>
            <a:endParaRPr lang="en-US" dirty="0">
              <a:solidFill>
                <a:srgbClr val="05BFD5"/>
              </a:solidFill>
            </a:endParaRPr>
          </a:p>
        </p:txBody>
      </p:sp>
      <p:sp>
        <p:nvSpPr>
          <p:cNvPr id="16" name="Rectangle 15"/>
          <p:cNvSpPr/>
          <p:nvPr/>
        </p:nvSpPr>
        <p:spPr>
          <a:xfrm>
            <a:off x="8999061" y="3203856"/>
            <a:ext cx="2100987" cy="646331"/>
          </a:xfrm>
          <a:prstGeom prst="rect">
            <a:avLst/>
          </a:prstGeom>
        </p:spPr>
        <p:txBody>
          <a:bodyPr wrap="square">
            <a:spAutoFit/>
          </a:bodyPr>
          <a:lstStyle/>
          <a:p>
            <a:pPr algn="ctr"/>
            <a:r>
              <a:rPr lang="en-US" dirty="0">
                <a:solidFill>
                  <a:srgbClr val="05BFD5"/>
                </a:solidFill>
              </a:rPr>
              <a:t>Subscribing to </a:t>
            </a:r>
            <a:r>
              <a:rPr lang="en-US" dirty="0" smtClean="0">
                <a:solidFill>
                  <a:srgbClr val="05BFD5"/>
                </a:solidFill>
              </a:rPr>
              <a:t>the KR </a:t>
            </a:r>
            <a:r>
              <a:rPr lang="en-US" dirty="0">
                <a:solidFill>
                  <a:srgbClr val="05BFD5"/>
                </a:solidFill>
              </a:rPr>
              <a:t>Newsletter </a:t>
            </a:r>
            <a:endParaRPr lang="en-US" dirty="0"/>
          </a:p>
        </p:txBody>
      </p:sp>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14046" y="3983336"/>
            <a:ext cx="3550476" cy="1235926"/>
          </a:xfrm>
          <a:prstGeom prst="rect">
            <a:avLst/>
          </a:prstGeom>
        </p:spPr>
      </p:pic>
    </p:spTree>
    <p:extLst>
      <p:ext uri="{BB962C8B-B14F-4D97-AF65-F5344CB8AC3E}">
        <p14:creationId xmlns:p14="http://schemas.microsoft.com/office/powerpoint/2010/main" val="1267168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For questions contact Nicole Joyce at </a:t>
            </a:r>
            <a:r>
              <a:rPr lang="en-US" dirty="0" smtClean="0">
                <a:hlinkClick r:id="rId2"/>
              </a:rPr>
              <a:t>njoyce@ucsd.edu</a:t>
            </a:r>
            <a:r>
              <a:rPr lang="en-US" dirty="0" smtClean="0"/>
              <a:t> or 858-534-9112.</a:t>
            </a:r>
            <a:endParaRPr lang="en-US" dirty="0"/>
          </a:p>
        </p:txBody>
      </p:sp>
    </p:spTree>
    <p:extLst>
      <p:ext uri="{BB962C8B-B14F-4D97-AF65-F5344CB8AC3E}">
        <p14:creationId xmlns:p14="http://schemas.microsoft.com/office/powerpoint/2010/main" val="2264616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Kuali</a:t>
            </a:r>
            <a:r>
              <a:rPr lang="en-US" dirty="0" smtClean="0"/>
              <a:t> Research Project Update</a:t>
            </a:r>
            <a:endParaRPr lang="en-US" dirty="0"/>
          </a:p>
        </p:txBody>
      </p:sp>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smtClean="0"/>
              <a:t>General status update regarding progress since last quarter, activities for next quarter, risks/issues and project timeline.  </a:t>
            </a:r>
            <a:endParaRPr lang="en-US" dirty="0"/>
          </a:p>
        </p:txBody>
      </p:sp>
      <p:sp>
        <p:nvSpPr>
          <p:cNvPr id="4" name="Slide Number Placeholder 3"/>
          <p:cNvSpPr>
            <a:spLocks noGrp="1"/>
          </p:cNvSpPr>
          <p:nvPr>
            <p:ph type="sldNum" sz="quarter" idx="12"/>
          </p:nvPr>
        </p:nvSpPr>
        <p:spPr/>
        <p:txBody>
          <a:bodyPr/>
          <a:lstStyle/>
          <a:p>
            <a:fld id="{D0A8BD7E-3FB1-46E0-88A2-F69CF9BE5AD3}" type="slidenum">
              <a:rPr lang="en-US" smtClean="0"/>
              <a:pPr/>
              <a:t>4</a:t>
            </a:fld>
            <a:endParaRPr lang="en-US" dirty="0"/>
          </a:p>
        </p:txBody>
      </p:sp>
      <p:graphicFrame>
        <p:nvGraphicFramePr>
          <p:cNvPr id="5" name="Diagram 4"/>
          <p:cNvGraphicFramePr/>
          <p:nvPr>
            <p:extLst>
              <p:ext uri="{D42A27DB-BD31-4B8C-83A1-F6EECF244321}">
                <p14:modId xmlns:p14="http://schemas.microsoft.com/office/powerpoint/2010/main" val="786849765"/>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795164218"/>
              </p:ext>
            </p:extLst>
          </p:nvPr>
        </p:nvGraphicFramePr>
        <p:xfrm>
          <a:off x="335559" y="2542500"/>
          <a:ext cx="11492917"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3669125" y="5692332"/>
            <a:ext cx="1384184"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We are here</a:t>
            </a:r>
            <a:endParaRPr lang="en-US" dirty="0"/>
          </a:p>
        </p:txBody>
      </p:sp>
      <p:cxnSp>
        <p:nvCxnSpPr>
          <p:cNvPr id="9" name="Elbow Connector 8"/>
          <p:cNvCxnSpPr>
            <a:stCxn id="7" idx="1"/>
          </p:cNvCxnSpPr>
          <p:nvPr/>
        </p:nvCxnSpPr>
        <p:spPr>
          <a:xfrm rot="10800000">
            <a:off x="3500847" y="5518464"/>
            <a:ext cx="168279" cy="358534"/>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1220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1989966">
                  <a:extLst>
                    <a:ext uri="{9D8B030D-6E8A-4147-A177-3AD203B41FA5}">
                      <a16:colId xmlns:a16="http://schemas.microsoft.com/office/drawing/2014/main" val="20000"/>
                    </a:ext>
                  </a:extLst>
                </a:gridCol>
                <a:gridCol w="1989966">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nvPr>
        </p:nvGraphicFramePr>
        <p:xfrm>
          <a:off x="1229632" y="1980107"/>
          <a:ext cx="10280818" cy="3276199"/>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32761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these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p:nvPicPr>
        <p:blipFill rotWithShape="1">
          <a:blip r:embed="rId2"/>
          <a:srcRect t="3423" b="83182"/>
          <a:stretch/>
        </p:blipFill>
        <p:spPr>
          <a:xfrm>
            <a:off x="2868695" y="132744"/>
            <a:ext cx="6303760" cy="677047"/>
          </a:xfrm>
          <a:prstGeom prst="rect">
            <a:avLst/>
          </a:prstGeom>
        </p:spPr>
      </p:pic>
      <p:sp>
        <p:nvSpPr>
          <p:cNvPr id="19" name="TextBox 18"/>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Pre Award Process Landscape</a:t>
            </a:r>
            <a:endParaRPr lang="en-US" sz="1200" dirty="0">
              <a:solidFill>
                <a:schemeClr val="tx2"/>
              </a:solidFill>
            </a:endParaRPr>
          </a:p>
        </p:txBody>
      </p:sp>
      <p:grpSp>
        <p:nvGrpSpPr>
          <p:cNvPr id="3" name="Group 2"/>
          <p:cNvGrpSpPr/>
          <p:nvPr/>
        </p:nvGrpSpPr>
        <p:grpSpPr>
          <a:xfrm>
            <a:off x="25149" y="809791"/>
            <a:ext cx="1204483" cy="4527298"/>
            <a:chOff x="25149" y="809791"/>
            <a:chExt cx="1204483" cy="4527298"/>
          </a:xfrm>
        </p:grpSpPr>
        <p:pic>
          <p:nvPicPr>
            <p:cNvPr id="20" name="Picture 19"/>
            <p:cNvPicPr>
              <a:picLocks noChangeAspect="1"/>
            </p:cNvPicPr>
            <p:nvPr/>
          </p:nvPicPr>
          <p:blipFill rotWithShape="1">
            <a:blip r:embed="rId2"/>
            <a:srcRect t="19278" r="85528" b="12879"/>
            <a:stretch/>
          </p:blipFill>
          <p:spPr>
            <a:xfrm>
              <a:off x="25149" y="809791"/>
              <a:ext cx="1204483" cy="4527298"/>
            </a:xfrm>
            <a:prstGeom prst="rect">
              <a:avLst/>
            </a:prstGeom>
          </p:spPr>
        </p:pic>
        <p:sp>
          <p:nvSpPr>
            <p:cNvPr id="2" name="Rectangle 1"/>
            <p:cNvSpPr/>
            <p:nvPr/>
          </p:nvSpPr>
          <p:spPr>
            <a:xfrm>
              <a:off x="25149" y="1695449"/>
              <a:ext cx="679701" cy="227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1524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7306" t="18175" r="69436"/>
          <a:stretch/>
        </p:blipFill>
        <p:spPr>
          <a:xfrm>
            <a:off x="113669" y="766574"/>
            <a:ext cx="1102736" cy="5456945"/>
          </a:xfrm>
          <a:prstGeom prst="rect">
            <a:avLst/>
          </a:prstGeom>
        </p:spPr>
      </p:pic>
      <p:graphicFrame>
        <p:nvGraphicFramePr>
          <p:cNvPr id="9" name="Table 8"/>
          <p:cNvGraphicFramePr>
            <a:graphicFrameLocks noGrp="1"/>
          </p:cNvGraphicFramePr>
          <p:nvPr>
            <p:extLst/>
          </p:nvPr>
        </p:nvGraphicFramePr>
        <p:xfrm>
          <a:off x="1229632" y="1987082"/>
          <a:ext cx="10280818" cy="739140"/>
        </p:xfrm>
        <a:graphic>
          <a:graphicData uri="http://schemas.openxmlformats.org/drawingml/2006/table">
            <a:tbl>
              <a:tblPr firstRow="1" bandRow="1">
                <a:tableStyleId>{5C22544A-7EE6-4342-B048-85BDC9FD1C3A}</a:tableStyleId>
              </a:tblPr>
              <a:tblGrid>
                <a:gridCol w="2353153">
                  <a:extLst>
                    <a:ext uri="{9D8B030D-6E8A-4147-A177-3AD203B41FA5}">
                      <a16:colId xmlns:a16="http://schemas.microsoft.com/office/drawing/2014/main" val="20000"/>
                    </a:ext>
                  </a:extLst>
                </a:gridCol>
                <a:gridCol w="1640223">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85958"/>
                          </a:solidFill>
                          <a:effectLst/>
                          <a:uLnTx/>
                          <a:uFillTx/>
                          <a:latin typeface="+mn-lt"/>
                          <a:ea typeface="+mn-ea"/>
                          <a:cs typeface="+mn-cs"/>
                        </a:rPr>
                        <a:t>The detailed budgeting process involves creating a detailed project budget that breaks down anticipated costs into categories for a given research project and includes S2S or "System to System“ submissions.</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Proposal Development</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Isabella Bryant-Parkinson, Wella Garcia, Octavio Ochoa, Debi Pollard; Jillian Kochan, Jennifer Louie, Ji Song, Crystal Liu, Jasmyn Hornbuckle, Chelsea Van Pelt,  Brianne Decker, </a:t>
                      </a:r>
                      <a:r>
                        <a:rPr kumimoji="0" lang="en-US" sz="1000" b="0" i="0" u="none" strike="noStrike" kern="1200" cap="none" spc="0" normalizeH="0" baseline="0" noProof="0" dirty="0" err="1" smtClean="0">
                          <a:ln>
                            <a:noFill/>
                          </a:ln>
                          <a:solidFill>
                            <a:srgbClr val="585958"/>
                          </a:solidFill>
                          <a:effectLst/>
                          <a:uLnTx/>
                          <a:uFillTx/>
                          <a:latin typeface="+mn-lt"/>
                          <a:ea typeface="+mn-ea"/>
                          <a:cs typeface="+mn-cs"/>
                        </a:rPr>
                        <a:t>Sussy</a:t>
                      </a:r>
                      <a:r>
                        <a:rPr kumimoji="0" lang="en-US" sz="1000" b="0" i="0" u="none" strike="noStrike" kern="1200" cap="none" spc="0" normalizeH="0" baseline="0" noProof="0" dirty="0" smtClean="0">
                          <a:ln>
                            <a:noFill/>
                          </a:ln>
                          <a:solidFill>
                            <a:srgbClr val="585958"/>
                          </a:solidFill>
                          <a:effectLst/>
                          <a:uLnTx/>
                          <a:uFillTx/>
                          <a:latin typeface="+mn-lt"/>
                          <a:ea typeface="+mn-ea"/>
                          <a:cs typeface="+mn-cs"/>
                        </a:rPr>
                        <a:t> Virgil, Lenore Eyer, Hailey Tipton </a:t>
                      </a:r>
                      <a:r>
                        <a:rPr kumimoji="0" lang="en-US" sz="1000" b="0" i="0" u="none" strike="noStrike" kern="1200" cap="none" spc="0" normalizeH="0" baseline="0" noProof="0" dirty="0" err="1" smtClean="0">
                          <a:ln>
                            <a:noFill/>
                          </a:ln>
                          <a:solidFill>
                            <a:srgbClr val="585958"/>
                          </a:solidFill>
                          <a:effectLst/>
                          <a:uLnTx/>
                          <a:uFillTx/>
                          <a:latin typeface="+mn-lt"/>
                          <a:ea typeface="+mn-ea"/>
                          <a:cs typeface="+mn-cs"/>
                        </a:rPr>
                        <a:t>McDaniels</a:t>
                      </a:r>
                      <a:r>
                        <a:rPr kumimoji="0" lang="en-US" sz="1000" b="0" i="0" u="none" strike="noStrike" kern="1200" cap="none" spc="0" normalizeH="0" baseline="0" noProof="0" dirty="0" smtClean="0">
                          <a:ln>
                            <a:noFill/>
                          </a:ln>
                          <a:solidFill>
                            <a:srgbClr val="585958"/>
                          </a:solidFill>
                          <a:effectLst/>
                          <a:uLnTx/>
                          <a:uFillTx/>
                          <a:latin typeface="+mn-lt"/>
                          <a:ea typeface="+mn-ea"/>
                          <a:cs typeface="+mn-cs"/>
                        </a:rPr>
                        <a:t>, Kimberly Aguilar</a:t>
                      </a:r>
                    </a:p>
                  </a:txBody>
                  <a:tcPr>
                    <a:solidFill>
                      <a:srgbClr val="DEEDF8"/>
                    </a:solidFill>
                  </a:tcPr>
                </a:tc>
                <a:tc>
                  <a:txBody>
                    <a:bodyPr/>
                    <a:lstStyle/>
                    <a:p>
                      <a:r>
                        <a:rPr lang="en-US" sz="900" b="0" dirty="0" smtClean="0">
                          <a:solidFill>
                            <a:schemeClr val="tx2"/>
                          </a:solidFill>
                        </a:rPr>
                        <a:t>Completed - In Configuration</a:t>
                      </a:r>
                      <a:endParaRPr lang="en-US" sz="900" b="0" dirty="0">
                        <a:solidFill>
                          <a:schemeClr val="tx2"/>
                        </a:solidFill>
                      </a:endParaRPr>
                    </a:p>
                  </a:txBody>
                  <a:tcPr>
                    <a:solidFill>
                      <a:srgbClr val="DEEDF8"/>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2344841">
                  <a:extLst>
                    <a:ext uri="{9D8B030D-6E8A-4147-A177-3AD203B41FA5}">
                      <a16:colId xmlns:a16="http://schemas.microsoft.com/office/drawing/2014/main" val="20000"/>
                    </a:ext>
                  </a:extLst>
                </a:gridCol>
                <a:gridCol w="1635091">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nvPr>
        </p:nvGraphicFramePr>
        <p:xfrm>
          <a:off x="1229632" y="3730308"/>
          <a:ext cx="10280818" cy="739140"/>
        </p:xfrm>
        <a:graphic>
          <a:graphicData uri="http://schemas.openxmlformats.org/drawingml/2006/table">
            <a:tbl>
              <a:tblPr firstRow="1" bandRow="1">
                <a:tableStyleId>{5C22544A-7EE6-4342-B048-85BDC9FD1C3A}</a:tableStyleId>
              </a:tblPr>
              <a:tblGrid>
                <a:gridCol w="2336528">
                  <a:extLst>
                    <a:ext uri="{9D8B030D-6E8A-4147-A177-3AD203B41FA5}">
                      <a16:colId xmlns:a16="http://schemas.microsoft.com/office/drawing/2014/main" val="20000"/>
                    </a:ext>
                  </a:extLst>
                </a:gridCol>
                <a:gridCol w="1656848">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715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85958"/>
                          </a:solidFill>
                          <a:effectLst/>
                          <a:uLnTx/>
                          <a:uFillTx/>
                          <a:latin typeface="+mn-lt"/>
                          <a:ea typeface="+mn-ea"/>
                          <a:cs typeface="+mn-cs"/>
                        </a:rPr>
                        <a:t>When the Research Administrator or Principal Investigator indicates a proposed research project involves or has attributes that may require review and approval by one of UCSD's compliance offices.</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Proposal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Ross Dammann, Trevor Johnson, Rachel Cook, </a:t>
                      </a:r>
                      <a:r>
                        <a:rPr kumimoji="0" lang="en-US" sz="1000" b="0" i="0" u="none" strike="noStrike" kern="1200" cap="none" spc="0" normalizeH="0" baseline="0" noProof="0" dirty="0" err="1" smtClean="0">
                          <a:ln>
                            <a:noFill/>
                          </a:ln>
                          <a:solidFill>
                            <a:srgbClr val="585958"/>
                          </a:solidFill>
                          <a:effectLst/>
                          <a:uLnTx/>
                          <a:uFillTx/>
                          <a:latin typeface="+mn-lt"/>
                          <a:ea typeface="+mn-ea"/>
                          <a:cs typeface="+mn-cs"/>
                        </a:rPr>
                        <a:t>Thanhdieu</a:t>
                      </a:r>
                      <a:r>
                        <a:rPr kumimoji="0" lang="en-US" sz="1000" b="0" i="0" u="none" strike="noStrike" kern="1200" cap="none" spc="0" normalizeH="0" baseline="0" noProof="0" dirty="0" smtClean="0">
                          <a:ln>
                            <a:noFill/>
                          </a:ln>
                          <a:solidFill>
                            <a:srgbClr val="585958"/>
                          </a:solidFill>
                          <a:effectLst/>
                          <a:uLnTx/>
                          <a:uFillTx/>
                          <a:latin typeface="+mn-lt"/>
                          <a:ea typeface="+mn-ea"/>
                          <a:cs typeface="+mn-cs"/>
                        </a:rPr>
                        <a:t> Rich, William Park III, Jennifer Ford, Brittany Whiting, Han Nguyen, Kip </a:t>
                      </a:r>
                      <a:r>
                        <a:rPr kumimoji="0" lang="en-US" sz="1000" b="0" i="0" u="none" strike="noStrike" kern="1200" cap="none" spc="0" normalizeH="0" baseline="0" noProof="0" dirty="0" err="1" smtClean="0">
                          <a:ln>
                            <a:noFill/>
                          </a:ln>
                          <a:solidFill>
                            <a:srgbClr val="585958"/>
                          </a:solidFill>
                          <a:effectLst/>
                          <a:uLnTx/>
                          <a:uFillTx/>
                          <a:latin typeface="+mn-lt"/>
                          <a:ea typeface="+mn-ea"/>
                          <a:cs typeface="+mn-cs"/>
                        </a:rPr>
                        <a:t>Kantelo</a:t>
                      </a:r>
                      <a:r>
                        <a:rPr kumimoji="0" lang="en-US" sz="1000" b="0" i="0" u="none" strike="noStrike" kern="1200" cap="none" spc="0" normalizeH="0" baseline="0" noProof="0" dirty="0" smtClean="0">
                          <a:ln>
                            <a:noFill/>
                          </a:ln>
                          <a:solidFill>
                            <a:srgbClr val="585958"/>
                          </a:solidFill>
                          <a:effectLst/>
                          <a:uLnTx/>
                          <a:uFillTx/>
                          <a:latin typeface="+mn-lt"/>
                          <a:ea typeface="+mn-ea"/>
                          <a:cs typeface="+mn-cs"/>
                        </a:rPr>
                        <a:t>, Kristen Anderson-Vicino, Jonathan Joyce, Jennifer Oh, Erika Wilson, Liz Brenner, Christin McDonald, Dani Elias, Emily Yeh, Jillian Kochan, Jennifer Louie</a:t>
                      </a:r>
                    </a:p>
                  </a:txBody>
                  <a:tcPr>
                    <a:solidFill>
                      <a:srgbClr val="DEEDF8"/>
                    </a:solidFill>
                  </a:tcPr>
                </a:tc>
                <a:tc>
                  <a:txBody>
                    <a:bodyPr/>
                    <a:lstStyle/>
                    <a:p>
                      <a:r>
                        <a:rPr lang="en-US" sz="1000" b="0" dirty="0" smtClean="0">
                          <a:solidFill>
                            <a:schemeClr val="tx2"/>
                          </a:solidFill>
                        </a:rPr>
                        <a:t>Completed - In Configuration</a:t>
                      </a:r>
                      <a:endParaRPr lang="en-US" sz="1000" b="0" dirty="0">
                        <a:solidFill>
                          <a:schemeClr val="tx2"/>
                        </a:solidFill>
                      </a:endParaRPr>
                    </a:p>
                  </a:txBody>
                  <a:tcPr>
                    <a:solidFill>
                      <a:srgbClr val="DEEDF8"/>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nvPr>
        </p:nvGraphicFramePr>
        <p:xfrm>
          <a:off x="1229632" y="4585675"/>
          <a:ext cx="10280818" cy="739140"/>
        </p:xfrm>
        <a:graphic>
          <a:graphicData uri="http://schemas.openxmlformats.org/drawingml/2006/table">
            <a:tbl>
              <a:tblPr firstRow="1" bandRow="1">
                <a:tableStyleId>{5C22544A-7EE6-4342-B048-85BDC9FD1C3A}</a:tableStyleId>
              </a:tblPr>
              <a:tblGrid>
                <a:gridCol w="2336528">
                  <a:extLst>
                    <a:ext uri="{9D8B030D-6E8A-4147-A177-3AD203B41FA5}">
                      <a16:colId xmlns:a16="http://schemas.microsoft.com/office/drawing/2014/main" val="20000"/>
                    </a:ext>
                  </a:extLst>
                </a:gridCol>
                <a:gridCol w="1656848">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715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85958"/>
                          </a:solidFill>
                          <a:effectLst/>
                          <a:uLnTx/>
                          <a:uFillTx/>
                          <a:latin typeface="+mn-lt"/>
                          <a:ea typeface="+mn-ea"/>
                          <a:cs typeface="+mn-cs"/>
                        </a:rPr>
                        <a:t>Researcher and Research Administrator must answer questions about the project to provide information about the activities being proposed. Some questions are required by the sponsor and others are required by University of California.</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Proposal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Ross Dammann, Dani Elias, Rachel Cook, William Gentz, Debi Pollard, Lisa Meredith, Sanaz Masha, Sunny Kochhar, William Park III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In Progress – On Schedule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(Jan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92D050">
                        <a:alpha val="52000"/>
                      </a:srgb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nvPr>
        </p:nvGraphicFramePr>
        <p:xfrm>
          <a:off x="1229632" y="5474598"/>
          <a:ext cx="10280818" cy="715363"/>
        </p:xfrm>
        <a:graphic>
          <a:graphicData uri="http://schemas.openxmlformats.org/drawingml/2006/table">
            <a:tbl>
              <a:tblPr firstRow="1" bandRow="1">
                <a:tableStyleId>{5C22544A-7EE6-4342-B048-85BDC9FD1C3A}</a:tableStyleId>
              </a:tblPr>
              <a:tblGrid>
                <a:gridCol w="2336528">
                  <a:extLst>
                    <a:ext uri="{9D8B030D-6E8A-4147-A177-3AD203B41FA5}">
                      <a16:colId xmlns:a16="http://schemas.microsoft.com/office/drawing/2014/main" val="20000"/>
                    </a:ext>
                  </a:extLst>
                </a:gridCol>
                <a:gridCol w="1656848">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715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When all required and optional sponsor/internal forms have been added to the proposal package. </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Proposal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Well Garcia, Rachel Cook, Ross Dammann, Trevor Johnson, William Park III, Marissa Yessis-Prough, </a:t>
                      </a:r>
                      <a:r>
                        <a:rPr kumimoji="0" lang="en-US" sz="1000" b="0" i="0" u="none" strike="noStrike" kern="1200" cap="none" spc="0" normalizeH="0" baseline="0" noProof="0" dirty="0" err="1" smtClean="0">
                          <a:ln>
                            <a:noFill/>
                          </a:ln>
                          <a:solidFill>
                            <a:srgbClr val="585958"/>
                          </a:solidFill>
                          <a:effectLst/>
                          <a:uLnTx/>
                          <a:uFillTx/>
                          <a:latin typeface="+mn-lt"/>
                          <a:ea typeface="+mn-ea"/>
                          <a:cs typeface="+mn-cs"/>
                        </a:rPr>
                        <a:t>Thanhdieu</a:t>
                      </a:r>
                      <a:r>
                        <a:rPr kumimoji="0" lang="en-US" sz="1000" b="0" i="0" u="none" strike="noStrike" kern="1200" cap="none" spc="0" normalizeH="0" baseline="0" noProof="0" dirty="0" smtClean="0">
                          <a:ln>
                            <a:noFill/>
                          </a:ln>
                          <a:solidFill>
                            <a:srgbClr val="585958"/>
                          </a:solidFill>
                          <a:effectLst/>
                          <a:uLnTx/>
                          <a:uFillTx/>
                          <a:latin typeface="+mn-lt"/>
                          <a:ea typeface="+mn-ea"/>
                          <a:cs typeface="+mn-cs"/>
                        </a:rPr>
                        <a:t> 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In Progress – On Schedule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 (Jan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92D050">
                        <a:alpha val="52000"/>
                      </a:srgbClr>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nvPr>
        </p:nvGraphicFramePr>
        <p:xfrm>
          <a:off x="1229632" y="2858695"/>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p:nvPicPr>
        <p:blipFill rotWithShape="1">
          <a:blip r:embed="rId2"/>
          <a:srcRect t="3423" b="83182"/>
          <a:stretch/>
        </p:blipFill>
        <p:spPr>
          <a:xfrm>
            <a:off x="2868695" y="132744"/>
            <a:ext cx="6303760" cy="677047"/>
          </a:xfrm>
          <a:prstGeom prst="rect">
            <a:avLst/>
          </a:prstGeom>
        </p:spPr>
      </p:pic>
      <p:sp>
        <p:nvSpPr>
          <p:cNvPr id="12" name="TextBox 11"/>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Pre Award Process Landscape</a:t>
            </a:r>
            <a:endParaRPr lang="en-US" sz="1200" dirty="0">
              <a:solidFill>
                <a:schemeClr val="tx2"/>
              </a:solidFill>
            </a:endParaRPr>
          </a:p>
        </p:txBody>
      </p:sp>
    </p:spTree>
    <p:extLst>
      <p:ext uri="{BB962C8B-B14F-4D97-AF65-F5344CB8AC3E}">
        <p14:creationId xmlns:p14="http://schemas.microsoft.com/office/powerpoint/2010/main" val="3289358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1229632" y="1987082"/>
          <a:ext cx="10280818" cy="680743"/>
        </p:xfrm>
        <a:graphic>
          <a:graphicData uri="http://schemas.openxmlformats.org/drawingml/2006/table">
            <a:tbl>
              <a:tblPr firstRow="1" bandRow="1">
                <a:tableStyleId>{5C22544A-7EE6-4342-B048-85BDC9FD1C3A}</a:tableStyleId>
              </a:tblPr>
              <a:tblGrid>
                <a:gridCol w="2286652">
                  <a:extLst>
                    <a:ext uri="{9D8B030D-6E8A-4147-A177-3AD203B41FA5}">
                      <a16:colId xmlns:a16="http://schemas.microsoft.com/office/drawing/2014/main" val="20000"/>
                    </a:ext>
                  </a:extLst>
                </a:gridCol>
                <a:gridCol w="1706724">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List of agreement types to be handled through KR.  The only agreement type out of scope were purchase orders as KR is not a procurement system. </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Proposal Development</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Emily Yeh, Octavio Ochoa, Dani Elias, Isabella Bryant-Parkinson, Debi Pollard, Karim Hussein, Patti Williams, Ross </a:t>
                      </a:r>
                      <a:r>
                        <a:rPr kumimoji="0" lang="en-US" sz="950" b="0" i="0" u="none" strike="noStrike" kern="1200" cap="none" spc="0" normalizeH="0" baseline="0" noProof="0" dirty="0" err="1" smtClean="0">
                          <a:ln>
                            <a:noFill/>
                          </a:ln>
                          <a:solidFill>
                            <a:srgbClr val="585958"/>
                          </a:solidFill>
                          <a:effectLst/>
                          <a:uLnTx/>
                          <a:uFillTx/>
                          <a:latin typeface="+mn-lt"/>
                          <a:ea typeface="+mn-ea"/>
                          <a:cs typeface="+mn-cs"/>
                        </a:rPr>
                        <a:t>Damman</a:t>
                      </a:r>
                      <a:r>
                        <a:rPr kumimoji="0" lang="en-US" sz="950" b="0" i="0" u="none" strike="noStrike" kern="1200" cap="none" spc="0" normalizeH="0" baseline="0" noProof="0" dirty="0" smtClean="0">
                          <a:ln>
                            <a:noFill/>
                          </a:ln>
                          <a:solidFill>
                            <a:srgbClr val="585958"/>
                          </a:solidFill>
                          <a:effectLst/>
                          <a:uLnTx/>
                          <a:uFillTx/>
                          <a:latin typeface="+mn-lt"/>
                          <a:ea typeface="+mn-ea"/>
                          <a:cs typeface="+mn-cs"/>
                        </a:rPr>
                        <a:t>, Trevor Johnson, Rachel Cook, Anastasia Hendry, William Park III, Well Garcia, Gloria O’Connor, Carlos Rojas, Jennifer Ford, Brittany Whiting, Kristen Anderson-Vicino, Jillian Kochan</a:t>
                      </a:r>
                    </a:p>
                  </a:txBody>
                  <a:tcPr>
                    <a:solidFill>
                      <a:srgbClr val="DEEDF8"/>
                    </a:solidFill>
                  </a:tcPr>
                </a:tc>
                <a:tc>
                  <a:txBody>
                    <a:bodyPr/>
                    <a:lstStyle/>
                    <a:p>
                      <a:r>
                        <a:rPr lang="en-US" sz="1000" b="0" dirty="0" smtClean="0">
                          <a:solidFill>
                            <a:schemeClr val="tx2"/>
                          </a:solidFill>
                        </a:rPr>
                        <a:t>Completed - In Configuration</a:t>
                      </a:r>
                      <a:endParaRPr lang="en-US" sz="1000" b="0" dirty="0">
                        <a:solidFill>
                          <a:schemeClr val="tx2"/>
                        </a:solidFill>
                      </a:endParaRPr>
                    </a:p>
                  </a:txBody>
                  <a:tcPr>
                    <a:solidFill>
                      <a:srgbClr val="DEEDF8"/>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2286652">
                  <a:extLst>
                    <a:ext uri="{9D8B030D-6E8A-4147-A177-3AD203B41FA5}">
                      <a16:colId xmlns:a16="http://schemas.microsoft.com/office/drawing/2014/main" val="20000"/>
                    </a:ext>
                  </a:extLst>
                </a:gridCol>
                <a:gridCol w="1693280">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nvPr>
        </p:nvGraphicFramePr>
        <p:xfrm>
          <a:off x="1229632" y="3680880"/>
          <a:ext cx="10280818" cy="739140"/>
        </p:xfrm>
        <a:graphic>
          <a:graphicData uri="http://schemas.openxmlformats.org/drawingml/2006/table">
            <a:tbl>
              <a:tblPr firstRow="1" bandRow="1">
                <a:tableStyleId>{5C22544A-7EE6-4342-B048-85BDC9FD1C3A}</a:tableStyleId>
              </a:tblPr>
              <a:tblGrid>
                <a:gridCol w="2278339">
                  <a:extLst>
                    <a:ext uri="{9D8B030D-6E8A-4147-A177-3AD203B41FA5}">
                      <a16:colId xmlns:a16="http://schemas.microsoft.com/office/drawing/2014/main" val="20000"/>
                    </a:ext>
                  </a:extLst>
                </a:gridCol>
                <a:gridCol w="1715037">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715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85958"/>
                          </a:solidFill>
                          <a:effectLst/>
                          <a:uLnTx/>
                          <a:uFillTx/>
                          <a:latin typeface="+mn-lt"/>
                          <a:ea typeface="+mn-ea"/>
                          <a:cs typeface="+mn-cs"/>
                        </a:rPr>
                        <a:t>The process generally involves a review by a Proposal Analyst in one of UCSD's sponsored projects offices (SPOs) to make sure the proposal package meets UCSD and sponsor requirements. </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Proposal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Jeff Warner, Ross Dammann, Trevor Johnson, William Park III, Evelyn </a:t>
                      </a:r>
                      <a:r>
                        <a:rPr kumimoji="0" lang="en-US" sz="1000" b="0" i="0" u="none" strike="noStrike" kern="1200" cap="none" spc="0" normalizeH="0" baseline="0" noProof="0" dirty="0" err="1" smtClean="0">
                          <a:ln>
                            <a:noFill/>
                          </a:ln>
                          <a:solidFill>
                            <a:srgbClr val="585958"/>
                          </a:solidFill>
                          <a:effectLst/>
                          <a:uLnTx/>
                          <a:uFillTx/>
                          <a:latin typeface="+mn-lt"/>
                          <a:ea typeface="+mn-ea"/>
                          <a:cs typeface="+mn-cs"/>
                        </a:rPr>
                        <a:t>Oles</a:t>
                      </a:r>
                      <a:r>
                        <a:rPr kumimoji="0" lang="en-US" sz="1000" b="0" i="0" u="none" strike="noStrike" kern="1200" cap="none" spc="0" normalizeH="0" baseline="0" noProof="0" dirty="0" smtClean="0">
                          <a:ln>
                            <a:noFill/>
                          </a:ln>
                          <a:solidFill>
                            <a:srgbClr val="585958"/>
                          </a:solidFill>
                          <a:effectLst/>
                          <a:uLnTx/>
                          <a:uFillTx/>
                          <a:latin typeface="+mn-lt"/>
                          <a:ea typeface="+mn-ea"/>
                          <a:cs typeface="+mn-cs"/>
                        </a:rPr>
                        <a:t>, Rachel Cook, Gloria O’Connor, Carlos Rojas, Debi Pollard, Jeff Woods, Judy De Los Santos</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In Progress – At Risk of Meeting Deadline (Feb 2019)</a:t>
                      </a:r>
                    </a:p>
                  </a:txBody>
                  <a:tcPr>
                    <a:solidFill>
                      <a:srgbClr val="FFC000">
                        <a:alpha val="52000"/>
                      </a:srgbClr>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nvPr>
        </p:nvGraphicFramePr>
        <p:xfrm>
          <a:off x="1229632" y="4528009"/>
          <a:ext cx="10280818" cy="777240"/>
        </p:xfrm>
        <a:graphic>
          <a:graphicData uri="http://schemas.openxmlformats.org/drawingml/2006/table">
            <a:tbl>
              <a:tblPr firstRow="1" bandRow="1">
                <a:tableStyleId>{5C22544A-7EE6-4342-B048-85BDC9FD1C3A}</a:tableStyleId>
              </a:tblPr>
              <a:tblGrid>
                <a:gridCol w="2278339">
                  <a:extLst>
                    <a:ext uri="{9D8B030D-6E8A-4147-A177-3AD203B41FA5}">
                      <a16:colId xmlns:a16="http://schemas.microsoft.com/office/drawing/2014/main" val="20000"/>
                    </a:ext>
                  </a:extLst>
                </a:gridCol>
                <a:gridCol w="1715037">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715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Involves updating the proposal record with any final changes or data elements so that UCSD's system of record has the latest/final proposal materials that were submitted to the sponsor. </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Proposal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Well Garcia, Rachel Cook, Ross Dammann, Trevor Johnson, William Park III, Marissa Yessis-Prough, </a:t>
                      </a:r>
                      <a:r>
                        <a:rPr kumimoji="0" lang="en-US" sz="1000" b="0" i="0" u="none" strike="noStrike" kern="1200" cap="none" spc="0" normalizeH="0" baseline="0" noProof="0" dirty="0" err="1" smtClean="0">
                          <a:ln>
                            <a:noFill/>
                          </a:ln>
                          <a:solidFill>
                            <a:srgbClr val="585958"/>
                          </a:solidFill>
                          <a:effectLst/>
                          <a:uLnTx/>
                          <a:uFillTx/>
                          <a:latin typeface="+mn-lt"/>
                          <a:ea typeface="+mn-ea"/>
                          <a:cs typeface="+mn-cs"/>
                        </a:rPr>
                        <a:t>Thanhdieu</a:t>
                      </a:r>
                      <a:r>
                        <a:rPr kumimoji="0" lang="en-US" sz="1000" b="0" i="0" u="none" strike="noStrike" kern="1200" cap="none" spc="0" normalizeH="0" baseline="0" noProof="0" dirty="0" smtClean="0">
                          <a:ln>
                            <a:noFill/>
                          </a:ln>
                          <a:solidFill>
                            <a:srgbClr val="585958"/>
                          </a:solidFill>
                          <a:effectLst/>
                          <a:uLnTx/>
                          <a:uFillTx/>
                          <a:latin typeface="+mn-lt"/>
                          <a:ea typeface="+mn-ea"/>
                          <a:cs typeface="+mn-cs"/>
                        </a:rPr>
                        <a:t> 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In Progress – On Schedule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(Jan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92D050">
                        <a:alpha val="52000"/>
                      </a:srgbClr>
                    </a:solidFill>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p:nvPicPr>
        <p:blipFill rotWithShape="1">
          <a:blip r:embed="rId2"/>
          <a:srcRect t="3423" b="83182"/>
          <a:stretch/>
        </p:blipFill>
        <p:spPr>
          <a:xfrm>
            <a:off x="2868695" y="132744"/>
            <a:ext cx="6303760" cy="677047"/>
          </a:xfrm>
          <a:prstGeom prst="rect">
            <a:avLst/>
          </a:prstGeom>
        </p:spPr>
      </p:pic>
      <p:pic>
        <p:nvPicPr>
          <p:cNvPr id="12" name="Picture 11"/>
          <p:cNvPicPr>
            <a:picLocks noChangeAspect="1"/>
          </p:cNvPicPr>
          <p:nvPr/>
        </p:nvPicPr>
        <p:blipFill rotWithShape="1">
          <a:blip r:embed="rId2"/>
          <a:srcRect l="34029" t="19588" r="52772" b="12773"/>
          <a:stretch/>
        </p:blipFill>
        <p:spPr>
          <a:xfrm>
            <a:off x="130901" y="840799"/>
            <a:ext cx="1085504" cy="4460239"/>
          </a:xfrm>
          <a:prstGeom prst="rect">
            <a:avLst/>
          </a:prstGeom>
        </p:spPr>
      </p:pic>
      <p:graphicFrame>
        <p:nvGraphicFramePr>
          <p:cNvPr id="17" name="Table 16"/>
          <p:cNvGraphicFramePr>
            <a:graphicFrameLocks noGrp="1"/>
          </p:cNvGraphicFramePr>
          <p:nvPr>
            <p:extLst/>
          </p:nvPr>
        </p:nvGraphicFramePr>
        <p:xfrm>
          <a:off x="1229632" y="2773671"/>
          <a:ext cx="10280818" cy="815340"/>
        </p:xfrm>
        <a:graphic>
          <a:graphicData uri="http://schemas.openxmlformats.org/drawingml/2006/table">
            <a:tbl>
              <a:tblPr firstRow="1" bandRow="1">
                <a:tableStyleId>{5C22544A-7EE6-4342-B048-85BDC9FD1C3A}</a:tableStyleId>
              </a:tblPr>
              <a:tblGrid>
                <a:gridCol w="2278339">
                  <a:extLst>
                    <a:ext uri="{9D8B030D-6E8A-4147-A177-3AD203B41FA5}">
                      <a16:colId xmlns:a16="http://schemas.microsoft.com/office/drawing/2014/main" val="20000"/>
                    </a:ext>
                  </a:extLst>
                </a:gridCol>
                <a:gridCol w="1715037">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715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Begins when proposal package is complete and ready for the department approvers and sponsored projects office (SPO) to review and submit the package to the sponsor.  </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Proposal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Emily Yeh, Octavio Ochoa, Dani Elias, Isabella Bryant-Parkinson, Debi Pollard, Karim Hussein, Patti Williams, Ross Dammann, Trevor Johnson, Rachel Cook, Anastasia Hendry, William Park III, Well Garcia, Gloria O’Connor, Carlos Rojas, Jennifer Ford, Brittany Whiting, Kristen Anderson-Vicino, Jillian Kochan, Marissa Yessis-Prough, Neil Dutcher</a:t>
                      </a:r>
                    </a:p>
                  </a:txBody>
                  <a:tcPr>
                    <a:solidFill>
                      <a:srgbClr val="DEEDF8"/>
                    </a:solidFill>
                  </a:tcPr>
                </a:tc>
                <a:tc>
                  <a:txBody>
                    <a:bodyPr/>
                    <a:lstStyle/>
                    <a:p>
                      <a:r>
                        <a:rPr lang="en-US" sz="1000" b="0" dirty="0" smtClean="0">
                          <a:solidFill>
                            <a:schemeClr val="tx2"/>
                          </a:solidFill>
                        </a:rPr>
                        <a:t>Completed - In Configuration</a:t>
                      </a:r>
                    </a:p>
                  </a:txBody>
                  <a:tcPr>
                    <a:solidFill>
                      <a:srgbClr val="DEEDF8"/>
                    </a:solidFill>
                  </a:tcPr>
                </a:tc>
                <a:extLst>
                  <a:ext uri="{0D108BD9-81ED-4DB2-BD59-A6C34878D82A}">
                    <a16:rowId xmlns:a16="http://schemas.microsoft.com/office/drawing/2014/main" val="10000"/>
                  </a:ext>
                </a:extLst>
              </a:tr>
            </a:tbl>
          </a:graphicData>
        </a:graphic>
      </p:graphicFrame>
      <p:sp>
        <p:nvSpPr>
          <p:cNvPr id="15" name="TextBox 14"/>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Pre Award Process Landscape</a:t>
            </a:r>
            <a:endParaRPr lang="en-US" sz="1200" dirty="0">
              <a:solidFill>
                <a:schemeClr val="tx2"/>
              </a:solidFill>
            </a:endParaRPr>
          </a:p>
        </p:txBody>
      </p:sp>
    </p:spTree>
    <p:extLst>
      <p:ext uri="{BB962C8B-B14F-4D97-AF65-F5344CB8AC3E}">
        <p14:creationId xmlns:p14="http://schemas.microsoft.com/office/powerpoint/2010/main" val="37199096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1229632" y="1987082"/>
          <a:ext cx="10280818" cy="680743"/>
        </p:xfrm>
        <a:graphic>
          <a:graphicData uri="http://schemas.openxmlformats.org/drawingml/2006/table">
            <a:tbl>
              <a:tblPr firstRow="1" bandRow="1">
                <a:tableStyleId>{5C22544A-7EE6-4342-B048-85BDC9FD1C3A}</a:tableStyleId>
              </a:tblPr>
              <a:tblGrid>
                <a:gridCol w="2369779">
                  <a:extLst>
                    <a:ext uri="{9D8B030D-6E8A-4147-A177-3AD203B41FA5}">
                      <a16:colId xmlns:a16="http://schemas.microsoft.com/office/drawing/2014/main" val="20000"/>
                    </a:ext>
                  </a:extLst>
                </a:gridCol>
                <a:gridCol w="1623597">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85958"/>
                          </a:solidFill>
                          <a:effectLst/>
                          <a:uLnTx/>
                          <a:uFillTx/>
                          <a:latin typeface="+mn-lt"/>
                          <a:ea typeface="+mn-ea"/>
                          <a:cs typeface="+mn-cs"/>
                        </a:rPr>
                        <a:t>Monitor and maintain the compliance approval status in order to insure that an award is not created when a required compliance review and approval process has not taken place.</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Proposal Development</a:t>
                      </a:r>
                      <a:br>
                        <a:rPr kumimoji="0" lang="en-US" sz="900" b="0" i="0" u="none" strike="noStrike" kern="1200" cap="none" spc="0" normalizeH="0" baseline="0" noProof="0" dirty="0" smtClean="0">
                          <a:ln>
                            <a:noFill/>
                          </a:ln>
                          <a:solidFill>
                            <a:srgbClr val="585958"/>
                          </a:solidFill>
                          <a:effectLst/>
                          <a:uLnTx/>
                          <a:uFillTx/>
                          <a:latin typeface="+mn-lt"/>
                          <a:ea typeface="+mn-ea"/>
                          <a:cs typeface="+mn-cs"/>
                        </a:rPr>
                      </a:b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Rachel Cook, Ross Dammann, Trevor Johnson, William Park III, </a:t>
                      </a:r>
                      <a:r>
                        <a:rPr kumimoji="0" lang="en-US" sz="950" b="0" i="0" u="none" strike="noStrike" kern="1200" cap="none" spc="0" normalizeH="0" baseline="0" noProof="0" dirty="0" err="1" smtClean="0">
                          <a:ln>
                            <a:noFill/>
                          </a:ln>
                          <a:solidFill>
                            <a:srgbClr val="585958"/>
                          </a:solidFill>
                          <a:effectLst/>
                          <a:uLnTx/>
                          <a:uFillTx/>
                          <a:latin typeface="+mn-lt"/>
                          <a:ea typeface="+mn-ea"/>
                          <a:cs typeface="+mn-cs"/>
                        </a:rPr>
                        <a:t>Thanhdieu</a:t>
                      </a:r>
                      <a:r>
                        <a:rPr kumimoji="0" lang="en-US" sz="950" b="0" i="0" u="none" strike="noStrike" kern="1200" cap="none" spc="0" normalizeH="0" baseline="0" noProof="0" dirty="0" smtClean="0">
                          <a:ln>
                            <a:noFill/>
                          </a:ln>
                          <a:solidFill>
                            <a:srgbClr val="585958"/>
                          </a:solidFill>
                          <a:effectLst/>
                          <a:uLnTx/>
                          <a:uFillTx/>
                          <a:latin typeface="+mn-lt"/>
                          <a:ea typeface="+mn-ea"/>
                          <a:cs typeface="+mn-cs"/>
                        </a:rPr>
                        <a:t> Rich, Dani Elias, Jennifer Ford, Jennifer Louie, Erika Wilson, Jonathan Joyce, Emily Yeh, Brittany Whiting, Kristen Anderson-Vicino, Jillian Kochan, Jan Nguyen, Kip </a:t>
                      </a:r>
                      <a:r>
                        <a:rPr kumimoji="0" lang="en-US" sz="950" b="0" i="0" u="none" strike="noStrike" kern="1200" cap="none" spc="0" normalizeH="0" baseline="0" noProof="0" dirty="0" err="1" smtClean="0">
                          <a:ln>
                            <a:noFill/>
                          </a:ln>
                          <a:solidFill>
                            <a:srgbClr val="585958"/>
                          </a:solidFill>
                          <a:effectLst/>
                          <a:uLnTx/>
                          <a:uFillTx/>
                          <a:latin typeface="+mn-lt"/>
                          <a:ea typeface="+mn-ea"/>
                          <a:cs typeface="+mn-cs"/>
                        </a:rPr>
                        <a:t>Kantelo</a:t>
                      </a:r>
                      <a:r>
                        <a:rPr kumimoji="0" lang="en-US" sz="950" b="0" i="0" u="none" strike="noStrike" kern="1200" cap="none" spc="0" normalizeH="0" baseline="0" noProof="0" dirty="0" smtClean="0">
                          <a:ln>
                            <a:noFill/>
                          </a:ln>
                          <a:solidFill>
                            <a:srgbClr val="585958"/>
                          </a:solidFill>
                          <a:effectLst/>
                          <a:uLnTx/>
                          <a:uFillTx/>
                          <a:latin typeface="+mn-lt"/>
                          <a:ea typeface="+mn-ea"/>
                          <a:cs typeface="+mn-cs"/>
                        </a:rPr>
                        <a:t>, Liz Brenner, Christian McDonald, Jennifer Oh</a:t>
                      </a:r>
                    </a:p>
                  </a:txBody>
                  <a:tcPr>
                    <a:solidFill>
                      <a:srgbClr val="DEEDF8"/>
                    </a:solidFill>
                  </a:tcPr>
                </a:tc>
                <a:tc>
                  <a:txBody>
                    <a:bodyPr/>
                    <a:lstStyle/>
                    <a:p>
                      <a:r>
                        <a:rPr lang="en-US" sz="1000" b="0" dirty="0" smtClean="0">
                          <a:solidFill>
                            <a:schemeClr val="tx2"/>
                          </a:solidFill>
                        </a:rPr>
                        <a:t>Completed - In Configuration</a:t>
                      </a:r>
                      <a:endParaRPr lang="en-US" sz="1000" b="0" dirty="0">
                        <a:solidFill>
                          <a:schemeClr val="tx2"/>
                        </a:solidFill>
                      </a:endParaRPr>
                    </a:p>
                  </a:txBody>
                  <a:tcPr>
                    <a:solidFill>
                      <a:srgbClr val="DEEDF8"/>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2361466">
                  <a:extLst>
                    <a:ext uri="{9D8B030D-6E8A-4147-A177-3AD203B41FA5}">
                      <a16:colId xmlns:a16="http://schemas.microsoft.com/office/drawing/2014/main" val="20000"/>
                    </a:ext>
                  </a:extLst>
                </a:gridCol>
                <a:gridCol w="1618466">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nvPr>
        </p:nvGraphicFramePr>
        <p:xfrm>
          <a:off x="1229632" y="4528009"/>
          <a:ext cx="10280818" cy="715363"/>
        </p:xfrm>
        <a:graphic>
          <a:graphicData uri="http://schemas.openxmlformats.org/drawingml/2006/table">
            <a:tbl>
              <a:tblPr firstRow="1" bandRow="1">
                <a:tableStyleId>{5C22544A-7EE6-4342-B048-85BDC9FD1C3A}</a:tableStyleId>
              </a:tblPr>
              <a:tblGrid>
                <a:gridCol w="2378092">
                  <a:extLst>
                    <a:ext uri="{9D8B030D-6E8A-4147-A177-3AD203B41FA5}">
                      <a16:colId xmlns:a16="http://schemas.microsoft.com/office/drawing/2014/main" val="20000"/>
                    </a:ext>
                  </a:extLst>
                </a:gridCol>
                <a:gridCol w="1615284">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715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When the sponsor requests a budget revision and is completed when a revised budget has been submitted to the sponsor.</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Proposal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Well Garcia, Rachel Cook, Ross Dammann, Trevor Johnson, William Park III, Marissa Yessis-Prough, </a:t>
                      </a:r>
                      <a:r>
                        <a:rPr kumimoji="0" lang="en-US" sz="1000" b="0" i="0" u="none" strike="noStrike" kern="1200" cap="none" spc="0" normalizeH="0" baseline="0" noProof="0" dirty="0" err="1" smtClean="0">
                          <a:ln>
                            <a:noFill/>
                          </a:ln>
                          <a:solidFill>
                            <a:srgbClr val="585958"/>
                          </a:solidFill>
                          <a:effectLst/>
                          <a:uLnTx/>
                          <a:uFillTx/>
                          <a:latin typeface="+mn-lt"/>
                          <a:ea typeface="+mn-ea"/>
                          <a:cs typeface="+mn-cs"/>
                        </a:rPr>
                        <a:t>Thanhdieu</a:t>
                      </a:r>
                      <a:r>
                        <a:rPr kumimoji="0" lang="en-US" sz="1000" b="0" i="0" u="none" strike="noStrike" kern="1200" cap="none" spc="0" normalizeH="0" baseline="0" noProof="0" dirty="0" smtClean="0">
                          <a:ln>
                            <a:noFill/>
                          </a:ln>
                          <a:solidFill>
                            <a:srgbClr val="585958"/>
                          </a:solidFill>
                          <a:effectLst/>
                          <a:uLnTx/>
                          <a:uFillTx/>
                          <a:latin typeface="+mn-lt"/>
                          <a:ea typeface="+mn-ea"/>
                          <a:cs typeface="+mn-cs"/>
                        </a:rPr>
                        <a:t> 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In Progress – On Schedule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(Jan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C6E6A4"/>
                    </a:solidFill>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p:nvPicPr>
        <p:blipFill rotWithShape="1">
          <a:blip r:embed="rId2"/>
          <a:srcRect t="3423" b="83182"/>
          <a:stretch/>
        </p:blipFill>
        <p:spPr>
          <a:xfrm>
            <a:off x="2868695" y="132744"/>
            <a:ext cx="6303760" cy="677047"/>
          </a:xfrm>
          <a:prstGeom prst="rect">
            <a:avLst/>
          </a:prstGeom>
        </p:spPr>
      </p:pic>
      <p:pic>
        <p:nvPicPr>
          <p:cNvPr id="15" name="Picture 14"/>
          <p:cNvPicPr>
            <a:picLocks noChangeAspect="1"/>
          </p:cNvPicPr>
          <p:nvPr/>
        </p:nvPicPr>
        <p:blipFill rotWithShape="1">
          <a:blip r:embed="rId2"/>
          <a:srcRect l="50495" t="19589" r="36045"/>
          <a:stretch/>
        </p:blipFill>
        <p:spPr>
          <a:xfrm>
            <a:off x="89711" y="873750"/>
            <a:ext cx="1098731" cy="5262884"/>
          </a:xfrm>
          <a:prstGeom prst="rect">
            <a:avLst/>
          </a:prstGeom>
        </p:spPr>
      </p:pic>
      <p:graphicFrame>
        <p:nvGraphicFramePr>
          <p:cNvPr id="16" name="Table 15"/>
          <p:cNvGraphicFramePr>
            <a:graphicFrameLocks noGrp="1"/>
          </p:cNvGraphicFramePr>
          <p:nvPr>
            <p:extLst/>
          </p:nvPr>
        </p:nvGraphicFramePr>
        <p:xfrm>
          <a:off x="1229632" y="5396557"/>
          <a:ext cx="10280818" cy="715363"/>
        </p:xfrm>
        <a:graphic>
          <a:graphicData uri="http://schemas.openxmlformats.org/drawingml/2006/table">
            <a:tbl>
              <a:tblPr firstRow="1" bandRow="1">
                <a:tableStyleId>{5C22544A-7EE6-4342-B048-85BDC9FD1C3A}</a:tableStyleId>
              </a:tblPr>
              <a:tblGrid>
                <a:gridCol w="2369779">
                  <a:extLst>
                    <a:ext uri="{9D8B030D-6E8A-4147-A177-3AD203B41FA5}">
                      <a16:colId xmlns:a16="http://schemas.microsoft.com/office/drawing/2014/main" val="20000"/>
                    </a:ext>
                  </a:extLst>
                </a:gridCol>
                <a:gridCol w="1623597">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715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This process might happen when the sponsor is considering making an award to UCSD, wants to conduct a site visit and the PI needs to expend funds to cover the costs.</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Proposal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Well Garcia, Rachel Cook, Ross Dammann, Trevor Johnson, William Park III, Marissa Yessis-Prough, </a:t>
                      </a:r>
                      <a:r>
                        <a:rPr kumimoji="0" lang="en-US" sz="1000" b="0" i="0" u="none" strike="noStrike" kern="1200" cap="none" spc="0" normalizeH="0" baseline="0" noProof="0" dirty="0" err="1" smtClean="0">
                          <a:ln>
                            <a:noFill/>
                          </a:ln>
                          <a:solidFill>
                            <a:srgbClr val="585958"/>
                          </a:solidFill>
                          <a:effectLst/>
                          <a:uLnTx/>
                          <a:uFillTx/>
                          <a:latin typeface="+mn-lt"/>
                          <a:ea typeface="+mn-ea"/>
                          <a:cs typeface="+mn-cs"/>
                        </a:rPr>
                        <a:t>Thanhdieu</a:t>
                      </a:r>
                      <a:r>
                        <a:rPr kumimoji="0" lang="en-US" sz="1000" b="0" i="0" u="none" strike="noStrike" kern="1200" cap="none" spc="0" normalizeH="0" baseline="0" noProof="0" dirty="0" smtClean="0">
                          <a:ln>
                            <a:noFill/>
                          </a:ln>
                          <a:solidFill>
                            <a:srgbClr val="585958"/>
                          </a:solidFill>
                          <a:effectLst/>
                          <a:uLnTx/>
                          <a:uFillTx/>
                          <a:latin typeface="+mn-lt"/>
                          <a:ea typeface="+mn-ea"/>
                          <a:cs typeface="+mn-cs"/>
                        </a:rPr>
                        <a:t> 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In Progress – On Schedule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(Jan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92D050">
                        <a:alpha val="52000"/>
                      </a:srgb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1229632" y="2858695"/>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nvPr>
        </p:nvGraphicFramePr>
        <p:xfrm>
          <a:off x="1229632" y="3694081"/>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Pre Award Process Landscape</a:t>
            </a:r>
            <a:endParaRPr lang="en-US" sz="1200" dirty="0">
              <a:solidFill>
                <a:schemeClr val="tx2"/>
              </a:solidFill>
            </a:endParaRPr>
          </a:p>
        </p:txBody>
      </p:sp>
    </p:spTree>
    <p:extLst>
      <p:ext uri="{BB962C8B-B14F-4D97-AF65-F5344CB8AC3E}">
        <p14:creationId xmlns:p14="http://schemas.microsoft.com/office/powerpoint/2010/main" val="2446294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1229632" y="1987082"/>
          <a:ext cx="10280818" cy="3349393"/>
        </p:xfrm>
        <a:graphic>
          <a:graphicData uri="http://schemas.openxmlformats.org/drawingml/2006/table">
            <a:tbl>
              <a:tblPr firstRow="1" bandRow="1">
                <a:tableStyleId>{5C22544A-7EE6-4342-B048-85BDC9FD1C3A}</a:tableStyleId>
              </a:tblPr>
              <a:tblGrid>
                <a:gridCol w="1996688">
                  <a:extLst>
                    <a:ext uri="{9D8B030D-6E8A-4147-A177-3AD203B41FA5}">
                      <a16:colId xmlns:a16="http://schemas.microsoft.com/office/drawing/2014/main" val="20000"/>
                    </a:ext>
                  </a:extLst>
                </a:gridCol>
                <a:gridCol w="1996688">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3349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This process is contained within the pre-award function of research administration.  The process begins when the award document is received from or requested by the sponsor and ends with the full execution of the agreement.  Negotiations are the series of steps to take the initial agreement from proposal/original document through discussion/negotiation of the language with the other party to a final signed agreement.</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Negotiations</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Lisa Meredith, Stella Sung, Mary Mansfield, Karim Hussein, Andrea Lupu, Lauren Sanfilippo, Lindsay Wholey, Sanaz Masha, Gloria O’Connor</a:t>
                      </a:r>
                    </a:p>
                  </a:txBody>
                  <a:tcPr>
                    <a:solidFill>
                      <a:srgbClr val="DEEDF8"/>
                    </a:solidFill>
                  </a:tcPr>
                </a:tc>
                <a:tc>
                  <a:txBody>
                    <a:bodyPr/>
                    <a:lstStyle/>
                    <a:p>
                      <a:r>
                        <a:rPr lang="en-US" sz="1000" b="0" dirty="0" smtClean="0">
                          <a:solidFill>
                            <a:schemeClr val="tx2"/>
                          </a:solidFill>
                        </a:rPr>
                        <a:t>Completed - In Configuration</a:t>
                      </a:r>
                      <a:endParaRPr lang="en-US" sz="1000" b="0" dirty="0">
                        <a:solidFill>
                          <a:schemeClr val="tx2"/>
                        </a:solidFill>
                      </a:endParaRPr>
                    </a:p>
                  </a:txBody>
                  <a:tcPr>
                    <a:solidFill>
                      <a:srgbClr val="DEEDF8"/>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1989966">
                  <a:extLst>
                    <a:ext uri="{9D8B030D-6E8A-4147-A177-3AD203B41FA5}">
                      <a16:colId xmlns:a16="http://schemas.microsoft.com/office/drawing/2014/main" val="20000"/>
                    </a:ext>
                  </a:extLst>
                </a:gridCol>
                <a:gridCol w="1989966">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p:nvPicPr>
        <p:blipFill rotWithShape="1">
          <a:blip r:embed="rId2"/>
          <a:srcRect t="3423" b="83182"/>
          <a:stretch/>
        </p:blipFill>
        <p:spPr>
          <a:xfrm>
            <a:off x="2868695" y="132744"/>
            <a:ext cx="6303760" cy="677047"/>
          </a:xfrm>
          <a:prstGeom prst="rect">
            <a:avLst/>
          </a:prstGeom>
        </p:spPr>
      </p:pic>
      <p:pic>
        <p:nvPicPr>
          <p:cNvPr id="12" name="Picture 11"/>
          <p:cNvPicPr>
            <a:picLocks noChangeAspect="1"/>
          </p:cNvPicPr>
          <p:nvPr/>
        </p:nvPicPr>
        <p:blipFill rotWithShape="1">
          <a:blip r:embed="rId2"/>
          <a:srcRect l="67222" t="19589" r="19449" b="13262"/>
          <a:stretch/>
        </p:blipFill>
        <p:spPr>
          <a:xfrm>
            <a:off x="89710" y="898465"/>
            <a:ext cx="1098731" cy="4438010"/>
          </a:xfrm>
          <a:prstGeom prst="rect">
            <a:avLst/>
          </a:prstGeom>
        </p:spPr>
      </p:pic>
      <p:sp>
        <p:nvSpPr>
          <p:cNvPr id="8" name="TextBox 7"/>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Pre Award Process Landscape</a:t>
            </a:r>
            <a:endParaRPr lang="en-US" sz="1200" dirty="0">
              <a:solidFill>
                <a:schemeClr val="tx2"/>
              </a:solidFill>
            </a:endParaRPr>
          </a:p>
        </p:txBody>
      </p:sp>
    </p:spTree>
    <p:extLst>
      <p:ext uri="{BB962C8B-B14F-4D97-AF65-F5344CB8AC3E}">
        <p14:creationId xmlns:p14="http://schemas.microsoft.com/office/powerpoint/2010/main" val="131050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1229632" y="2868622"/>
          <a:ext cx="10280818" cy="739140"/>
        </p:xfrm>
        <a:graphic>
          <a:graphicData uri="http://schemas.openxmlformats.org/drawingml/2006/table">
            <a:tbl>
              <a:tblPr firstRow="1" bandRow="1">
                <a:tableStyleId>{5C22544A-7EE6-4342-B048-85BDC9FD1C3A}</a:tableStyleId>
              </a:tblPr>
              <a:tblGrid>
                <a:gridCol w="2261713">
                  <a:extLst>
                    <a:ext uri="{9D8B030D-6E8A-4147-A177-3AD203B41FA5}">
                      <a16:colId xmlns:a16="http://schemas.microsoft.com/office/drawing/2014/main" val="20000"/>
                    </a:ext>
                  </a:extLst>
                </a:gridCol>
                <a:gridCol w="1731663">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85958"/>
                          </a:solidFill>
                          <a:effectLst/>
                          <a:uLnTx/>
                          <a:uFillTx/>
                          <a:latin typeface="+mn-lt"/>
                          <a:ea typeface="+mn-ea"/>
                          <a:cs typeface="+mn-cs"/>
                        </a:rPr>
                        <a:t>Upon receipt of the NOA, the Sponsored Projects Office (SPO) will create an award record in UCSD's research agreement management system and update the record with all necessary information.</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Institutional Proposal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
                      </a:r>
                      <a:br>
                        <a:rPr kumimoji="0" lang="en-US" sz="900" b="0" i="0" u="none" strike="noStrike" kern="1200" cap="none" spc="0" normalizeH="0" baseline="0" noProof="0" dirty="0" smtClean="0">
                          <a:ln>
                            <a:noFill/>
                          </a:ln>
                          <a:solidFill>
                            <a:srgbClr val="585958"/>
                          </a:solidFill>
                          <a:effectLst/>
                          <a:uLnTx/>
                          <a:uFillTx/>
                          <a:latin typeface="+mn-lt"/>
                          <a:ea typeface="+mn-ea"/>
                          <a:cs typeface="+mn-cs"/>
                        </a:rPr>
                      </a:b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Ross Dammann, Trevor Johnson, William Park III, Patti Williams</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In Progress – On Schedule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(Jan 2019)</a:t>
                      </a:r>
                    </a:p>
                  </a:txBody>
                  <a:tcPr>
                    <a:solidFill>
                      <a:srgbClr val="92D050">
                        <a:alpha val="52000"/>
                      </a:srgb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2278339">
                  <a:extLst>
                    <a:ext uri="{9D8B030D-6E8A-4147-A177-3AD203B41FA5}">
                      <a16:colId xmlns:a16="http://schemas.microsoft.com/office/drawing/2014/main" val="20000"/>
                    </a:ext>
                  </a:extLst>
                </a:gridCol>
                <a:gridCol w="1701593">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p:nvPicPr>
        <p:blipFill rotWithShape="1">
          <a:blip r:embed="rId2"/>
          <a:srcRect t="3423" b="83182"/>
          <a:stretch/>
        </p:blipFill>
        <p:spPr>
          <a:xfrm>
            <a:off x="2868695" y="132744"/>
            <a:ext cx="6303760" cy="677047"/>
          </a:xfrm>
          <a:prstGeom prst="rect">
            <a:avLst/>
          </a:prstGeom>
        </p:spPr>
      </p:pic>
      <p:graphicFrame>
        <p:nvGraphicFramePr>
          <p:cNvPr id="18" name="Table 17"/>
          <p:cNvGraphicFramePr>
            <a:graphicFrameLocks noGrp="1"/>
          </p:cNvGraphicFramePr>
          <p:nvPr>
            <p:extLst/>
          </p:nvPr>
        </p:nvGraphicFramePr>
        <p:xfrm>
          <a:off x="1229632" y="1997009"/>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nvPr>
        </p:nvGraphicFramePr>
        <p:xfrm>
          <a:off x="1229632" y="4616720"/>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12" name="Picture 11"/>
          <p:cNvPicPr>
            <a:picLocks noChangeAspect="1"/>
          </p:cNvPicPr>
          <p:nvPr/>
        </p:nvPicPr>
        <p:blipFill rotWithShape="1">
          <a:blip r:embed="rId2"/>
          <a:srcRect l="83688" t="19589" r="2591" b="13262"/>
          <a:stretch/>
        </p:blipFill>
        <p:spPr>
          <a:xfrm>
            <a:off x="89711" y="873750"/>
            <a:ext cx="1139921" cy="4472834"/>
          </a:xfrm>
          <a:prstGeom prst="rect">
            <a:avLst/>
          </a:prstGeom>
        </p:spPr>
      </p:pic>
      <p:graphicFrame>
        <p:nvGraphicFramePr>
          <p:cNvPr id="13" name="Table 12"/>
          <p:cNvGraphicFramePr>
            <a:graphicFrameLocks noGrp="1"/>
          </p:cNvGraphicFramePr>
          <p:nvPr>
            <p:extLst/>
          </p:nvPr>
        </p:nvGraphicFramePr>
        <p:xfrm>
          <a:off x="1229632" y="3745107"/>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Pre Award Process Landscape</a:t>
            </a:r>
            <a:endParaRPr lang="en-US" sz="1200" dirty="0">
              <a:solidFill>
                <a:schemeClr val="tx2"/>
              </a:solidFill>
            </a:endParaRPr>
          </a:p>
        </p:txBody>
      </p:sp>
    </p:spTree>
    <p:extLst>
      <p:ext uri="{BB962C8B-B14F-4D97-AF65-F5344CB8AC3E}">
        <p14:creationId xmlns:p14="http://schemas.microsoft.com/office/powerpoint/2010/main" val="3387464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1229632" y="2786242"/>
          <a:ext cx="10280818" cy="680743"/>
        </p:xfrm>
        <a:graphic>
          <a:graphicData uri="http://schemas.openxmlformats.org/drawingml/2006/table">
            <a:tbl>
              <a:tblPr firstRow="1" bandRow="1">
                <a:tableStyleId>{5C22544A-7EE6-4342-B048-85BDC9FD1C3A}</a:tableStyleId>
              </a:tblPr>
              <a:tblGrid>
                <a:gridCol w="2394717">
                  <a:extLst>
                    <a:ext uri="{9D8B030D-6E8A-4147-A177-3AD203B41FA5}">
                      <a16:colId xmlns:a16="http://schemas.microsoft.com/office/drawing/2014/main" val="20000"/>
                    </a:ext>
                  </a:extLst>
                </a:gridCol>
                <a:gridCol w="1598659">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After the Notice of Award (NOA) is received, the Sponsored Project Office (SPO) creates an award so Principal Investigators can begin their research and spend money. </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Award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
                      </a:r>
                      <a:br>
                        <a:rPr kumimoji="0" lang="en-US" sz="900" b="0" i="0" u="none" strike="noStrike" kern="1200" cap="none" spc="0" normalizeH="0" baseline="0" noProof="0" dirty="0" smtClean="0">
                          <a:ln>
                            <a:noFill/>
                          </a:ln>
                          <a:solidFill>
                            <a:srgbClr val="585958"/>
                          </a:solidFill>
                          <a:effectLst/>
                          <a:uLnTx/>
                          <a:uFillTx/>
                          <a:latin typeface="+mn-lt"/>
                          <a:ea typeface="+mn-ea"/>
                          <a:cs typeface="+mn-cs"/>
                        </a:rPr>
                      </a:b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William Park III, Wella Garcia, Rachel Cook, Marissa Yessis-Prough, Ernesto Donate, William Gentz, Marisol Christinson, Patty Pace</a:t>
                      </a:r>
                    </a:p>
                  </a:txBody>
                  <a:tcPr>
                    <a:solidFill>
                      <a:srgbClr val="DEEDF8"/>
                    </a:solidFill>
                  </a:tcPr>
                </a:tc>
                <a:tc>
                  <a:txBody>
                    <a:bodyPr/>
                    <a:lstStyle/>
                    <a:p>
                      <a:r>
                        <a:rPr lang="en-US" sz="900" b="0" dirty="0" smtClean="0">
                          <a:solidFill>
                            <a:schemeClr val="tx2"/>
                          </a:solidFill>
                        </a:rPr>
                        <a:t>Completed - In Configuration</a:t>
                      </a:r>
                      <a:endParaRPr lang="en-US" sz="900" b="0" dirty="0">
                        <a:solidFill>
                          <a:schemeClr val="tx2"/>
                        </a:solidFill>
                      </a:endParaRPr>
                    </a:p>
                  </a:txBody>
                  <a:tcPr>
                    <a:solidFill>
                      <a:srgbClr val="DEEDF8"/>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2369779">
                  <a:extLst>
                    <a:ext uri="{9D8B030D-6E8A-4147-A177-3AD203B41FA5}">
                      <a16:colId xmlns:a16="http://schemas.microsoft.com/office/drawing/2014/main" val="20000"/>
                    </a:ext>
                  </a:extLst>
                </a:gridCol>
                <a:gridCol w="1610153">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1229632" y="1997009"/>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nvPr>
        </p:nvGraphicFramePr>
        <p:xfrm>
          <a:off x="1229632" y="4419012"/>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14" name="Picture 13"/>
          <p:cNvPicPr>
            <a:picLocks noChangeAspect="1"/>
          </p:cNvPicPr>
          <p:nvPr/>
        </p:nvPicPr>
        <p:blipFill rotWithShape="1">
          <a:blip r:embed="rId2"/>
          <a:srcRect l="1742" t="4510" r="2434" b="82690"/>
          <a:stretch/>
        </p:blipFill>
        <p:spPr>
          <a:xfrm>
            <a:off x="2905367" y="88765"/>
            <a:ext cx="6291135" cy="659027"/>
          </a:xfrm>
          <a:prstGeom prst="rect">
            <a:avLst/>
          </a:prstGeom>
        </p:spPr>
      </p:pic>
      <p:grpSp>
        <p:nvGrpSpPr>
          <p:cNvPr id="3" name="Group 2"/>
          <p:cNvGrpSpPr/>
          <p:nvPr/>
        </p:nvGrpSpPr>
        <p:grpSpPr>
          <a:xfrm>
            <a:off x="89711" y="828286"/>
            <a:ext cx="1071824" cy="5116167"/>
            <a:chOff x="89711" y="828286"/>
            <a:chExt cx="1071824" cy="5116167"/>
          </a:xfrm>
        </p:grpSpPr>
        <p:pic>
          <p:nvPicPr>
            <p:cNvPr id="16" name="Picture 15"/>
            <p:cNvPicPr>
              <a:picLocks noChangeAspect="1"/>
            </p:cNvPicPr>
            <p:nvPr/>
          </p:nvPicPr>
          <p:blipFill rotWithShape="1">
            <a:blip r:embed="rId2"/>
            <a:srcRect l="2786" t="19550" r="84040" b="253"/>
            <a:stretch/>
          </p:blipFill>
          <p:spPr>
            <a:xfrm>
              <a:off x="89711" y="828286"/>
              <a:ext cx="1071824" cy="5116167"/>
            </a:xfrm>
            <a:prstGeom prst="rect">
              <a:avLst/>
            </a:prstGeom>
          </p:spPr>
        </p:pic>
        <p:sp>
          <p:nvSpPr>
            <p:cNvPr id="2" name="Rectangle 1"/>
            <p:cNvSpPr/>
            <p:nvPr/>
          </p:nvSpPr>
          <p:spPr>
            <a:xfrm>
              <a:off x="89711" y="1655807"/>
              <a:ext cx="536365" cy="222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 name="Table 16"/>
          <p:cNvGraphicFramePr>
            <a:graphicFrameLocks noGrp="1"/>
          </p:cNvGraphicFramePr>
          <p:nvPr>
            <p:extLst/>
          </p:nvPr>
        </p:nvGraphicFramePr>
        <p:xfrm>
          <a:off x="1229632" y="3588843"/>
          <a:ext cx="10280818" cy="680743"/>
        </p:xfrm>
        <a:graphic>
          <a:graphicData uri="http://schemas.openxmlformats.org/drawingml/2006/table">
            <a:tbl>
              <a:tblPr firstRow="1" bandRow="1">
                <a:tableStyleId>{5C22544A-7EE6-4342-B048-85BDC9FD1C3A}</a:tableStyleId>
              </a:tblPr>
              <a:tblGrid>
                <a:gridCol w="2386404">
                  <a:extLst>
                    <a:ext uri="{9D8B030D-6E8A-4147-A177-3AD203B41FA5}">
                      <a16:colId xmlns:a16="http://schemas.microsoft.com/office/drawing/2014/main" val="20000"/>
                    </a:ext>
                  </a:extLst>
                </a:gridCol>
                <a:gridCol w="1606972">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Involves creating a unique account number in UCSD's chart of accounts and associating that account number with the award.</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Award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
                      </a:r>
                      <a:br>
                        <a:rPr kumimoji="0" lang="en-US" sz="900" b="0" i="0" u="none" strike="noStrike" kern="1200" cap="none" spc="0" normalizeH="0" baseline="0" noProof="0" dirty="0" smtClean="0">
                          <a:ln>
                            <a:noFill/>
                          </a:ln>
                          <a:solidFill>
                            <a:srgbClr val="585958"/>
                          </a:solidFill>
                          <a:effectLst/>
                          <a:uLnTx/>
                          <a:uFillTx/>
                          <a:latin typeface="+mn-lt"/>
                          <a:ea typeface="+mn-ea"/>
                          <a:cs typeface="+mn-cs"/>
                        </a:rPr>
                      </a:b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William Park III, Wella Garcia, Rachel Cook, Marissa Yessis-Prough, Ernesto Donate, William Gentz, Marisol Christinson, Patty Pace, Trevor Johnson, Isabella </a:t>
                      </a:r>
                      <a:r>
                        <a:rPr kumimoji="0" lang="en-US" sz="950" b="0" i="0" u="none" strike="noStrike" kern="1200" cap="none" spc="0" normalizeH="0" baseline="0" noProof="0" dirty="0" err="1" smtClean="0">
                          <a:ln>
                            <a:noFill/>
                          </a:ln>
                          <a:solidFill>
                            <a:srgbClr val="585958"/>
                          </a:solidFill>
                          <a:effectLst/>
                          <a:uLnTx/>
                          <a:uFillTx/>
                          <a:latin typeface="+mn-lt"/>
                          <a:ea typeface="+mn-ea"/>
                          <a:cs typeface="+mn-cs"/>
                        </a:rPr>
                        <a:t>Byrant</a:t>
                      </a:r>
                      <a:r>
                        <a:rPr kumimoji="0" lang="en-US" sz="950" b="0" i="0" u="none" strike="noStrike" kern="1200" cap="none" spc="0" normalizeH="0" baseline="0" noProof="0" dirty="0" smtClean="0">
                          <a:ln>
                            <a:noFill/>
                          </a:ln>
                          <a:solidFill>
                            <a:srgbClr val="585958"/>
                          </a:solidFill>
                          <a:effectLst/>
                          <a:uLnTx/>
                          <a:uFillTx/>
                          <a:latin typeface="+mn-lt"/>
                          <a:ea typeface="+mn-ea"/>
                          <a:cs typeface="+mn-cs"/>
                        </a:rPr>
                        <a:t>-Parkinson, Minerva Nelson</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In Progress – On Schedule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(Feb 2019)</a:t>
                      </a:r>
                    </a:p>
                  </a:txBody>
                  <a:tcPr>
                    <a:solidFill>
                      <a:srgbClr val="92D050">
                        <a:alpha val="52000"/>
                      </a:srgbClr>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nvPr>
        </p:nvGraphicFramePr>
        <p:xfrm>
          <a:off x="1229632" y="5249181"/>
          <a:ext cx="10280818" cy="680743"/>
        </p:xfrm>
        <a:graphic>
          <a:graphicData uri="http://schemas.openxmlformats.org/drawingml/2006/table">
            <a:tbl>
              <a:tblPr firstRow="1" bandRow="1">
                <a:tableStyleId>{5C22544A-7EE6-4342-B048-85BDC9FD1C3A}</a:tableStyleId>
              </a:tblPr>
              <a:tblGrid>
                <a:gridCol w="2386404">
                  <a:extLst>
                    <a:ext uri="{9D8B030D-6E8A-4147-A177-3AD203B41FA5}">
                      <a16:colId xmlns:a16="http://schemas.microsoft.com/office/drawing/2014/main" val="20000"/>
                    </a:ext>
                  </a:extLst>
                </a:gridCol>
                <a:gridCol w="1606972">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85958"/>
                          </a:solidFill>
                          <a:effectLst/>
                          <a:uLnTx/>
                          <a:uFillTx/>
                          <a:latin typeface="+mn-lt"/>
                          <a:ea typeface="+mn-ea"/>
                          <a:cs typeface="+mn-cs"/>
                        </a:rPr>
                        <a:t>Taking a copy of the submitted budget, modifying/updating the costs based on new information that is different from what was proposed.</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Institutional Proposal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
                      </a:r>
                      <a:br>
                        <a:rPr kumimoji="0" lang="en-US" sz="900" b="0" i="0" u="none" strike="noStrike" kern="1200" cap="none" spc="0" normalizeH="0" baseline="0" noProof="0" dirty="0" smtClean="0">
                          <a:ln>
                            <a:noFill/>
                          </a:ln>
                          <a:solidFill>
                            <a:srgbClr val="585958"/>
                          </a:solidFill>
                          <a:effectLst/>
                          <a:uLnTx/>
                          <a:uFillTx/>
                          <a:latin typeface="+mn-lt"/>
                          <a:ea typeface="+mn-ea"/>
                          <a:cs typeface="+mn-cs"/>
                        </a:rPr>
                      </a:b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Wella Garcia, Marissa Yessis-Prough, Ernesto Donate, Isabella </a:t>
                      </a:r>
                      <a:r>
                        <a:rPr kumimoji="0" lang="en-US" sz="950" b="0" i="0" u="none" strike="noStrike" kern="1200" cap="none" spc="0" normalizeH="0" baseline="0" noProof="0" dirty="0" err="1" smtClean="0">
                          <a:ln>
                            <a:noFill/>
                          </a:ln>
                          <a:solidFill>
                            <a:srgbClr val="585958"/>
                          </a:solidFill>
                          <a:effectLst/>
                          <a:uLnTx/>
                          <a:uFillTx/>
                          <a:latin typeface="+mn-lt"/>
                          <a:ea typeface="+mn-ea"/>
                          <a:cs typeface="+mn-cs"/>
                        </a:rPr>
                        <a:t>Byrant</a:t>
                      </a:r>
                      <a:r>
                        <a:rPr kumimoji="0" lang="en-US" sz="950" b="0" i="0" u="none" strike="noStrike" kern="1200" cap="none" spc="0" normalizeH="0" baseline="0" noProof="0" dirty="0" smtClean="0">
                          <a:ln>
                            <a:noFill/>
                          </a:ln>
                          <a:solidFill>
                            <a:srgbClr val="585958"/>
                          </a:solidFill>
                          <a:effectLst/>
                          <a:uLnTx/>
                          <a:uFillTx/>
                          <a:latin typeface="+mn-lt"/>
                          <a:ea typeface="+mn-ea"/>
                          <a:cs typeface="+mn-cs"/>
                        </a:rPr>
                        <a:t>-Parkinson, Minerva Nelson, Debi Pollard, Jeff Woods</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In Progress – At Risk of Meeting Deadline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(Feb 2019)</a:t>
                      </a:r>
                    </a:p>
                  </a:txBody>
                  <a:tcPr>
                    <a:solidFill>
                      <a:srgbClr val="FFDE7A"/>
                    </a:solidFill>
                  </a:tcPr>
                </a:tc>
                <a:extLst>
                  <a:ext uri="{0D108BD9-81ED-4DB2-BD59-A6C34878D82A}">
                    <a16:rowId xmlns:a16="http://schemas.microsoft.com/office/drawing/2014/main" val="10000"/>
                  </a:ext>
                </a:extLst>
              </a:tr>
            </a:tbl>
          </a:graphicData>
        </a:graphic>
      </p:graphicFrame>
      <p:sp>
        <p:nvSpPr>
          <p:cNvPr id="25" name="TextBox 24"/>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Post Award Process Landscape</a:t>
            </a:r>
            <a:endParaRPr lang="en-US" sz="1200" dirty="0">
              <a:solidFill>
                <a:schemeClr val="tx2"/>
              </a:solidFill>
            </a:endParaRPr>
          </a:p>
        </p:txBody>
      </p:sp>
    </p:spTree>
    <p:extLst>
      <p:ext uri="{BB962C8B-B14F-4D97-AF65-F5344CB8AC3E}">
        <p14:creationId xmlns:p14="http://schemas.microsoft.com/office/powerpoint/2010/main" val="4008844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2378092">
                  <a:extLst>
                    <a:ext uri="{9D8B030D-6E8A-4147-A177-3AD203B41FA5}">
                      <a16:colId xmlns:a16="http://schemas.microsoft.com/office/drawing/2014/main" val="20000"/>
                    </a:ext>
                  </a:extLst>
                </a:gridCol>
                <a:gridCol w="1601840">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1229632" y="1997009"/>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nvPr>
        </p:nvGraphicFramePr>
        <p:xfrm>
          <a:off x="1229632" y="4419012"/>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14" name="Picture 13"/>
          <p:cNvPicPr>
            <a:picLocks noChangeAspect="1"/>
          </p:cNvPicPr>
          <p:nvPr/>
        </p:nvPicPr>
        <p:blipFill rotWithShape="1">
          <a:blip r:embed="rId2"/>
          <a:srcRect l="1742" t="4510" r="2434" b="82690"/>
          <a:stretch/>
        </p:blipFill>
        <p:spPr>
          <a:xfrm>
            <a:off x="2905367" y="88765"/>
            <a:ext cx="6291135" cy="659027"/>
          </a:xfrm>
          <a:prstGeom prst="rect">
            <a:avLst/>
          </a:prstGeom>
        </p:spPr>
      </p:pic>
      <p:graphicFrame>
        <p:nvGraphicFramePr>
          <p:cNvPr id="17" name="Table 16"/>
          <p:cNvGraphicFramePr>
            <a:graphicFrameLocks noGrp="1"/>
          </p:cNvGraphicFramePr>
          <p:nvPr>
            <p:extLst/>
          </p:nvPr>
        </p:nvGraphicFramePr>
        <p:xfrm>
          <a:off x="1229632" y="3588843"/>
          <a:ext cx="10280818" cy="739140"/>
        </p:xfrm>
        <a:graphic>
          <a:graphicData uri="http://schemas.openxmlformats.org/drawingml/2006/table">
            <a:tbl>
              <a:tblPr firstRow="1" bandRow="1">
                <a:tableStyleId>{5C22544A-7EE6-4342-B048-85BDC9FD1C3A}</a:tableStyleId>
              </a:tblPr>
              <a:tblGrid>
                <a:gridCol w="2361466">
                  <a:extLst>
                    <a:ext uri="{9D8B030D-6E8A-4147-A177-3AD203B41FA5}">
                      <a16:colId xmlns:a16="http://schemas.microsoft.com/office/drawing/2014/main" val="20000"/>
                    </a:ext>
                  </a:extLst>
                </a:gridCol>
                <a:gridCol w="1631910">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85958"/>
                          </a:solidFill>
                          <a:effectLst/>
                          <a:uLnTx/>
                          <a:uFillTx/>
                          <a:latin typeface="+mn-lt"/>
                          <a:ea typeface="+mn-ea"/>
                          <a:cs typeface="+mn-cs"/>
                        </a:rPr>
                        <a:t>Reviewing the sub-award proposed by the PI and lead unit responsible for managing the research project, working with sub-awardee, UCSD's procurements department and any compliance departments to negotiate and execute the sub.</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Award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
                      </a:r>
                      <a:br>
                        <a:rPr kumimoji="0" lang="en-US" sz="900" b="0" i="0" u="none" strike="noStrike" kern="1200" cap="none" spc="0" normalizeH="0" baseline="0" noProof="0" dirty="0" smtClean="0">
                          <a:ln>
                            <a:noFill/>
                          </a:ln>
                          <a:solidFill>
                            <a:srgbClr val="585958"/>
                          </a:solidFill>
                          <a:effectLst/>
                          <a:uLnTx/>
                          <a:uFillTx/>
                          <a:latin typeface="+mn-lt"/>
                          <a:ea typeface="+mn-ea"/>
                          <a:cs typeface="+mn-cs"/>
                        </a:rPr>
                      </a:b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Dani Elias, Jennifer Ford, Tara Cameron, Evans Owalla, Jennifer Louie, Erika Wilson, Jonathan Joyce</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In Progress – On Schedule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(Jan 2019)</a:t>
                      </a:r>
                    </a:p>
                  </a:txBody>
                  <a:tcPr>
                    <a:solidFill>
                      <a:srgbClr val="92D050">
                        <a:alpha val="52000"/>
                      </a:srgbClr>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nvPr>
        </p:nvGraphicFramePr>
        <p:xfrm>
          <a:off x="1229632" y="5182677"/>
          <a:ext cx="10280818" cy="680743"/>
        </p:xfrm>
        <a:graphic>
          <a:graphicData uri="http://schemas.openxmlformats.org/drawingml/2006/table">
            <a:tbl>
              <a:tblPr firstRow="1" bandRow="1">
                <a:tableStyleId>{5C22544A-7EE6-4342-B048-85BDC9FD1C3A}</a:tableStyleId>
              </a:tblPr>
              <a:tblGrid>
                <a:gridCol w="2328215">
                  <a:extLst>
                    <a:ext uri="{9D8B030D-6E8A-4147-A177-3AD203B41FA5}">
                      <a16:colId xmlns:a16="http://schemas.microsoft.com/office/drawing/2014/main" val="20000"/>
                    </a:ext>
                  </a:extLst>
                </a:gridCol>
                <a:gridCol w="1665161">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Description In Progress</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Institutional Proposal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
                      </a:r>
                      <a:br>
                        <a:rPr kumimoji="0" lang="en-US" sz="900" b="0" i="0" u="none" strike="noStrike" kern="1200" cap="none" spc="0" normalizeH="0" baseline="0" noProof="0" dirty="0" smtClean="0">
                          <a:ln>
                            <a:noFill/>
                          </a:ln>
                          <a:solidFill>
                            <a:srgbClr val="585958"/>
                          </a:solidFill>
                          <a:effectLst/>
                          <a:uLnTx/>
                          <a:uFillTx/>
                          <a:latin typeface="+mn-lt"/>
                          <a:ea typeface="+mn-ea"/>
                          <a:cs typeface="+mn-cs"/>
                        </a:rPr>
                      </a:b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William Park III, Trevor Johnson, Wella Garcia, Marissa Yessis-Prough, Patty Pace, Ernesto Donate</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Not Started</a:t>
                      </a:r>
                    </a:p>
                  </a:txBody>
                  <a:tcPr>
                    <a:solidFill>
                      <a:schemeClr val="bg1">
                        <a:lumMod val="75000"/>
                        <a:alpha val="52000"/>
                      </a:schemeClr>
                    </a:solidFill>
                  </a:tcPr>
                </a:tc>
                <a:extLst>
                  <a:ext uri="{0D108BD9-81ED-4DB2-BD59-A6C34878D82A}">
                    <a16:rowId xmlns:a16="http://schemas.microsoft.com/office/drawing/2014/main" val="10000"/>
                  </a:ext>
                </a:extLst>
              </a:tr>
            </a:tbl>
          </a:graphicData>
        </a:graphic>
      </p:graphicFrame>
      <p:pic>
        <p:nvPicPr>
          <p:cNvPr id="12" name="Picture 11"/>
          <p:cNvPicPr>
            <a:picLocks noChangeAspect="1"/>
          </p:cNvPicPr>
          <p:nvPr/>
        </p:nvPicPr>
        <p:blipFill rotWithShape="1">
          <a:blip r:embed="rId2"/>
          <a:srcRect l="18846" t="19871" r="68102" b="253"/>
          <a:stretch/>
        </p:blipFill>
        <p:spPr>
          <a:xfrm>
            <a:off x="124665" y="894189"/>
            <a:ext cx="1036869" cy="4976328"/>
          </a:xfrm>
          <a:prstGeom prst="rect">
            <a:avLst/>
          </a:prstGeom>
        </p:spPr>
      </p:pic>
      <p:graphicFrame>
        <p:nvGraphicFramePr>
          <p:cNvPr id="13" name="Table 12"/>
          <p:cNvGraphicFramePr>
            <a:graphicFrameLocks noGrp="1"/>
          </p:cNvGraphicFramePr>
          <p:nvPr>
            <p:extLst/>
          </p:nvPr>
        </p:nvGraphicFramePr>
        <p:xfrm>
          <a:off x="1229632" y="2768511"/>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sp>
        <p:nvSpPr>
          <p:cNvPr id="15" name="TextBox 14"/>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Post Award Process Landscape</a:t>
            </a:r>
            <a:endParaRPr lang="en-US" sz="1200" dirty="0">
              <a:solidFill>
                <a:schemeClr val="tx2"/>
              </a:solidFill>
            </a:endParaRPr>
          </a:p>
        </p:txBody>
      </p:sp>
    </p:spTree>
    <p:extLst>
      <p:ext uri="{BB962C8B-B14F-4D97-AF65-F5344CB8AC3E}">
        <p14:creationId xmlns:p14="http://schemas.microsoft.com/office/powerpoint/2010/main" val="20007814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1989966">
                  <a:extLst>
                    <a:ext uri="{9D8B030D-6E8A-4147-A177-3AD203B41FA5}">
                      <a16:colId xmlns:a16="http://schemas.microsoft.com/office/drawing/2014/main" val="20000"/>
                    </a:ext>
                  </a:extLst>
                </a:gridCol>
                <a:gridCol w="1989966">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1229632" y="2005247"/>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14" name="Picture 13"/>
          <p:cNvPicPr>
            <a:picLocks noChangeAspect="1"/>
          </p:cNvPicPr>
          <p:nvPr/>
        </p:nvPicPr>
        <p:blipFill rotWithShape="1">
          <a:blip r:embed="rId2"/>
          <a:srcRect l="1742" t="4510" r="2434" b="82690"/>
          <a:stretch/>
        </p:blipFill>
        <p:spPr>
          <a:xfrm>
            <a:off x="2905367" y="88765"/>
            <a:ext cx="6291135" cy="659027"/>
          </a:xfrm>
          <a:prstGeom prst="rect">
            <a:avLst/>
          </a:prstGeom>
        </p:spPr>
      </p:pic>
      <p:graphicFrame>
        <p:nvGraphicFramePr>
          <p:cNvPr id="17" name="Table 16"/>
          <p:cNvGraphicFramePr>
            <a:graphicFrameLocks noGrp="1"/>
          </p:cNvGraphicFramePr>
          <p:nvPr>
            <p:extLst/>
          </p:nvPr>
        </p:nvGraphicFramePr>
        <p:xfrm>
          <a:off x="1229632" y="3662985"/>
          <a:ext cx="10280818" cy="680743"/>
        </p:xfrm>
        <a:graphic>
          <a:graphicData uri="http://schemas.openxmlformats.org/drawingml/2006/table">
            <a:tbl>
              <a:tblPr firstRow="1" bandRow="1">
                <a:tableStyleId>{5C22544A-7EE6-4342-B048-85BDC9FD1C3A}</a:tableStyleId>
              </a:tblPr>
              <a:tblGrid>
                <a:gridCol w="1996688">
                  <a:extLst>
                    <a:ext uri="{9D8B030D-6E8A-4147-A177-3AD203B41FA5}">
                      <a16:colId xmlns:a16="http://schemas.microsoft.com/office/drawing/2014/main" val="20000"/>
                    </a:ext>
                  </a:extLst>
                </a:gridCol>
                <a:gridCol w="1996688">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Description In Progress</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Award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
                      </a:r>
                      <a:br>
                        <a:rPr kumimoji="0" lang="en-US" sz="900" b="0" i="0" u="none" strike="noStrike" kern="1200" cap="none" spc="0" normalizeH="0" baseline="0" noProof="0" dirty="0" smtClean="0">
                          <a:ln>
                            <a:noFill/>
                          </a:ln>
                          <a:solidFill>
                            <a:srgbClr val="585958"/>
                          </a:solidFill>
                          <a:effectLst/>
                          <a:uLnTx/>
                          <a:uFillTx/>
                          <a:latin typeface="+mn-lt"/>
                          <a:ea typeface="+mn-ea"/>
                          <a:cs typeface="+mn-cs"/>
                        </a:rPr>
                      </a:b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William Park III, Trevor Johnson, Wella Garcia, Marissa Yessis-Prough, Patty Pace, Ernesto Donate</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Not Started</a:t>
                      </a:r>
                    </a:p>
                  </a:txBody>
                  <a:tcPr>
                    <a:solidFill>
                      <a:schemeClr val="bg1">
                        <a:lumMod val="75000"/>
                        <a:alpha val="52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nvPr>
        </p:nvGraphicFramePr>
        <p:xfrm>
          <a:off x="1229632" y="2834415"/>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p:nvPicPr>
        <p:blipFill rotWithShape="1">
          <a:blip r:embed="rId2"/>
          <a:srcRect l="35283" t="20031" r="52169" b="25406"/>
          <a:stretch/>
        </p:blipFill>
        <p:spPr>
          <a:xfrm>
            <a:off x="124665" y="883285"/>
            <a:ext cx="1036869" cy="3535727"/>
          </a:xfrm>
          <a:prstGeom prst="rect">
            <a:avLst/>
          </a:prstGeom>
        </p:spPr>
      </p:pic>
      <p:sp>
        <p:nvSpPr>
          <p:cNvPr id="12" name="TextBox 11"/>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Post Award Process Landscape</a:t>
            </a:r>
            <a:endParaRPr lang="en-US" sz="1200" dirty="0">
              <a:solidFill>
                <a:schemeClr val="tx2"/>
              </a:solidFill>
            </a:endParaRPr>
          </a:p>
        </p:txBody>
      </p:sp>
    </p:spTree>
    <p:extLst>
      <p:ext uri="{BB962C8B-B14F-4D97-AF65-F5344CB8AC3E}">
        <p14:creationId xmlns:p14="http://schemas.microsoft.com/office/powerpoint/2010/main" val="21753681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1989966">
                  <a:extLst>
                    <a:ext uri="{9D8B030D-6E8A-4147-A177-3AD203B41FA5}">
                      <a16:colId xmlns:a16="http://schemas.microsoft.com/office/drawing/2014/main" val="20000"/>
                    </a:ext>
                  </a:extLst>
                </a:gridCol>
                <a:gridCol w="1989966">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1229632" y="2005247"/>
          <a:ext cx="10280818" cy="308110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3081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these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14" name="Picture 13"/>
          <p:cNvPicPr>
            <a:picLocks noChangeAspect="1"/>
          </p:cNvPicPr>
          <p:nvPr/>
        </p:nvPicPr>
        <p:blipFill rotWithShape="1">
          <a:blip r:embed="rId2"/>
          <a:srcRect l="1742" t="4510" r="2434" b="82690"/>
          <a:stretch/>
        </p:blipFill>
        <p:spPr>
          <a:xfrm>
            <a:off x="2905367" y="88765"/>
            <a:ext cx="6291135" cy="659027"/>
          </a:xfrm>
          <a:prstGeom prst="rect">
            <a:avLst/>
          </a:prstGeom>
        </p:spPr>
      </p:pic>
      <p:pic>
        <p:nvPicPr>
          <p:cNvPr id="15" name="Picture 14"/>
          <p:cNvPicPr>
            <a:picLocks noChangeAspect="1"/>
          </p:cNvPicPr>
          <p:nvPr/>
        </p:nvPicPr>
        <p:blipFill rotWithShape="1">
          <a:blip r:embed="rId2"/>
          <a:srcRect l="51219" t="19970" r="36014" b="12686"/>
          <a:stretch/>
        </p:blipFill>
        <p:spPr>
          <a:xfrm>
            <a:off x="124664" y="883284"/>
            <a:ext cx="1036869" cy="4288867"/>
          </a:xfrm>
          <a:prstGeom prst="rect">
            <a:avLst/>
          </a:prstGeom>
        </p:spPr>
      </p:pic>
      <p:sp>
        <p:nvSpPr>
          <p:cNvPr id="8" name="TextBox 7"/>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Post Award Process Landscape</a:t>
            </a:r>
            <a:endParaRPr lang="en-US" sz="1200" dirty="0">
              <a:solidFill>
                <a:schemeClr val="tx2"/>
              </a:solidFill>
            </a:endParaRPr>
          </a:p>
        </p:txBody>
      </p:sp>
    </p:spTree>
    <p:extLst>
      <p:ext uri="{BB962C8B-B14F-4D97-AF65-F5344CB8AC3E}">
        <p14:creationId xmlns:p14="http://schemas.microsoft.com/office/powerpoint/2010/main" val="49310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13463711"/>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Discuss resourcing needs; Finalize statements of work and discuss prioritization of domain implementation.</a:t>
            </a:r>
          </a:p>
        </p:txBody>
      </p:sp>
      <p:sp>
        <p:nvSpPr>
          <p:cNvPr id="4" name="Slide Number Placeholder 3"/>
          <p:cNvSpPr>
            <a:spLocks noGrp="1"/>
          </p:cNvSpPr>
          <p:nvPr>
            <p:ph type="sldNum" sz="quarter" idx="12"/>
          </p:nvPr>
        </p:nvSpPr>
        <p:spPr/>
        <p:txBody>
          <a:bodyPr/>
          <a:lstStyle/>
          <a:p>
            <a:fld id="{D0A8BD7E-3FB1-46E0-88A2-F69CF9BE5AD3}" type="slidenum">
              <a:rPr lang="en-US" smtClean="0"/>
              <a:pPr/>
              <a:t>5</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Initiate</a:t>
            </a:r>
            <a:endParaRPr lang="en-US" dirty="0"/>
          </a:p>
        </p:txBody>
      </p:sp>
    </p:spTree>
    <p:extLst>
      <p:ext uri="{BB962C8B-B14F-4D97-AF65-F5344CB8AC3E}">
        <p14:creationId xmlns:p14="http://schemas.microsoft.com/office/powerpoint/2010/main" val="2232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1989966">
                  <a:extLst>
                    <a:ext uri="{9D8B030D-6E8A-4147-A177-3AD203B41FA5}">
                      <a16:colId xmlns:a16="http://schemas.microsoft.com/office/drawing/2014/main" val="20000"/>
                    </a:ext>
                  </a:extLst>
                </a:gridCol>
                <a:gridCol w="1989966">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1229632" y="2005247"/>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14" name="Picture 13"/>
          <p:cNvPicPr>
            <a:picLocks noChangeAspect="1"/>
          </p:cNvPicPr>
          <p:nvPr/>
        </p:nvPicPr>
        <p:blipFill rotWithShape="1">
          <a:blip r:embed="rId2"/>
          <a:srcRect l="1742" t="4510" r="2434" b="82690"/>
          <a:stretch/>
        </p:blipFill>
        <p:spPr>
          <a:xfrm>
            <a:off x="2905367" y="88765"/>
            <a:ext cx="6291135" cy="659027"/>
          </a:xfrm>
          <a:prstGeom prst="rect">
            <a:avLst/>
          </a:prstGeom>
        </p:spPr>
      </p:pic>
      <p:graphicFrame>
        <p:nvGraphicFramePr>
          <p:cNvPr id="13" name="Table 12"/>
          <p:cNvGraphicFramePr>
            <a:graphicFrameLocks noGrp="1"/>
          </p:cNvGraphicFramePr>
          <p:nvPr>
            <p:extLst/>
          </p:nvPr>
        </p:nvGraphicFramePr>
        <p:xfrm>
          <a:off x="1229632" y="2834415"/>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9" name="Picture 8"/>
          <p:cNvPicPr>
            <a:picLocks noChangeAspect="1"/>
          </p:cNvPicPr>
          <p:nvPr/>
        </p:nvPicPr>
        <p:blipFill rotWithShape="1">
          <a:blip r:embed="rId2"/>
          <a:srcRect l="66903" t="19550" r="20424" b="13406"/>
          <a:stretch/>
        </p:blipFill>
        <p:spPr>
          <a:xfrm>
            <a:off x="124665" y="883285"/>
            <a:ext cx="1036869" cy="4301470"/>
          </a:xfrm>
          <a:prstGeom prst="rect">
            <a:avLst/>
          </a:prstGeom>
        </p:spPr>
      </p:pic>
      <p:graphicFrame>
        <p:nvGraphicFramePr>
          <p:cNvPr id="12" name="Table 11"/>
          <p:cNvGraphicFramePr>
            <a:graphicFrameLocks noGrp="1"/>
          </p:cNvGraphicFramePr>
          <p:nvPr>
            <p:extLst/>
          </p:nvPr>
        </p:nvGraphicFramePr>
        <p:xfrm>
          <a:off x="1229632" y="4491555"/>
          <a:ext cx="10280818" cy="680743"/>
        </p:xfrm>
        <a:graphic>
          <a:graphicData uri="http://schemas.openxmlformats.org/drawingml/2006/table">
            <a:tbl>
              <a:tblPr firstRow="1" bandRow="1">
                <a:tableStyleId>{5C22544A-7EE6-4342-B048-85BDC9FD1C3A}</a:tableStyleId>
              </a:tblPr>
              <a:tblGrid>
                <a:gridCol w="1996688">
                  <a:extLst>
                    <a:ext uri="{9D8B030D-6E8A-4147-A177-3AD203B41FA5}">
                      <a16:colId xmlns:a16="http://schemas.microsoft.com/office/drawing/2014/main" val="20000"/>
                    </a:ext>
                  </a:extLst>
                </a:gridCol>
                <a:gridCol w="1996688">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Description In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Award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
                      </a:r>
                      <a:br>
                        <a:rPr kumimoji="0" lang="en-US" sz="900" b="0" i="0" u="none" strike="noStrike" kern="1200" cap="none" spc="0" normalizeH="0" baseline="0" noProof="0" dirty="0" smtClean="0">
                          <a:ln>
                            <a:noFill/>
                          </a:ln>
                          <a:solidFill>
                            <a:srgbClr val="585958"/>
                          </a:solidFill>
                          <a:effectLst/>
                          <a:uLnTx/>
                          <a:uFillTx/>
                          <a:latin typeface="+mn-lt"/>
                          <a:ea typeface="+mn-ea"/>
                          <a:cs typeface="+mn-cs"/>
                        </a:rPr>
                      </a:b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William Park III, Trevor Johnson, Wella Garcia, Marissa Yessis-Prough, Patty Pace, Ross Dammann</a:t>
                      </a: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Not Started</a:t>
                      </a:r>
                    </a:p>
                  </a:txBody>
                  <a:tcPr>
                    <a:solidFill>
                      <a:schemeClr val="bg1">
                        <a:lumMod val="75000"/>
                        <a:alpha val="52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nvPr>
        </p:nvGraphicFramePr>
        <p:xfrm>
          <a:off x="1229632" y="3662387"/>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Post Award Process Landscape</a:t>
            </a:r>
            <a:endParaRPr lang="en-US" sz="1200" dirty="0">
              <a:solidFill>
                <a:schemeClr val="tx2"/>
              </a:solidFill>
            </a:endParaRPr>
          </a:p>
        </p:txBody>
      </p:sp>
    </p:spTree>
    <p:extLst>
      <p:ext uri="{BB962C8B-B14F-4D97-AF65-F5344CB8AC3E}">
        <p14:creationId xmlns:p14="http://schemas.microsoft.com/office/powerpoint/2010/main" val="24086122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229632" y="1655807"/>
          <a:ext cx="10280820" cy="304800"/>
        </p:xfrm>
        <a:graphic>
          <a:graphicData uri="http://schemas.openxmlformats.org/drawingml/2006/table">
            <a:tbl>
              <a:tblPr firstRow="1" bandRow="1">
                <a:tableStyleId>{5C22544A-7EE6-4342-B048-85BDC9FD1C3A}</a:tableStyleId>
              </a:tblPr>
              <a:tblGrid>
                <a:gridCol w="1989966">
                  <a:extLst>
                    <a:ext uri="{9D8B030D-6E8A-4147-A177-3AD203B41FA5}">
                      <a16:colId xmlns:a16="http://schemas.microsoft.com/office/drawing/2014/main" val="20000"/>
                    </a:ext>
                  </a:extLst>
                </a:gridCol>
                <a:gridCol w="1989966">
                  <a:extLst>
                    <a:ext uri="{9D8B030D-6E8A-4147-A177-3AD203B41FA5}">
                      <a16:colId xmlns:a16="http://schemas.microsoft.com/office/drawing/2014/main" val="20001"/>
                    </a:ext>
                  </a:extLst>
                </a:gridCol>
                <a:gridCol w="3993160">
                  <a:extLst>
                    <a:ext uri="{9D8B030D-6E8A-4147-A177-3AD203B41FA5}">
                      <a16:colId xmlns:a16="http://schemas.microsoft.com/office/drawing/2014/main" val="20002"/>
                    </a:ext>
                  </a:extLst>
                </a:gridCol>
                <a:gridCol w="2307728">
                  <a:extLst>
                    <a:ext uri="{9D8B030D-6E8A-4147-A177-3AD203B41FA5}">
                      <a16:colId xmlns:a16="http://schemas.microsoft.com/office/drawing/2014/main" val="20003"/>
                    </a:ext>
                  </a:extLst>
                </a:gridCol>
              </a:tblGrid>
              <a:tr h="255375">
                <a:tc>
                  <a:txBody>
                    <a:bodyPr/>
                    <a:lstStyle/>
                    <a:p>
                      <a:r>
                        <a:rPr lang="en-US" sz="1400" dirty="0" smtClean="0"/>
                        <a:t>Description</a:t>
                      </a:r>
                      <a:endParaRPr lang="en-US" sz="1400" dirty="0"/>
                    </a:p>
                  </a:txBody>
                  <a:tcPr>
                    <a:solidFill>
                      <a:schemeClr val="bg1">
                        <a:lumMod val="65000"/>
                      </a:schemeClr>
                    </a:solidFill>
                  </a:tcPr>
                </a:tc>
                <a:tc>
                  <a:txBody>
                    <a:bodyPr/>
                    <a:lstStyle/>
                    <a:p>
                      <a:r>
                        <a:rPr lang="en-US" sz="1400" dirty="0" smtClean="0"/>
                        <a:t>Related KR Module</a:t>
                      </a:r>
                      <a:endParaRPr lang="en-US" sz="1400" dirty="0"/>
                    </a:p>
                  </a:txBody>
                  <a:tcPr>
                    <a:solidFill>
                      <a:schemeClr val="bg1">
                        <a:lumMod val="65000"/>
                      </a:schemeClr>
                    </a:solidFill>
                  </a:tcPr>
                </a:tc>
                <a:tc>
                  <a:txBody>
                    <a:bodyPr/>
                    <a:lstStyle/>
                    <a:p>
                      <a:r>
                        <a:rPr lang="en-US" sz="1400" dirty="0" smtClean="0"/>
                        <a:t>Team</a:t>
                      </a:r>
                      <a:endParaRPr lang="en-US" sz="1400" dirty="0"/>
                    </a:p>
                  </a:txBody>
                  <a:tcPr>
                    <a:solidFill>
                      <a:schemeClr val="bg1">
                        <a:lumMod val="65000"/>
                      </a:schemeClr>
                    </a:solidFill>
                  </a:tcPr>
                </a:tc>
                <a:tc>
                  <a:txBody>
                    <a:bodyPr/>
                    <a:lstStyle/>
                    <a:p>
                      <a:r>
                        <a:rPr lang="en-US" sz="1400" dirty="0" smtClean="0"/>
                        <a:t>Status</a:t>
                      </a:r>
                      <a:endParaRPr lang="en-US" sz="14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1229632" y="2005247"/>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14" name="Picture 13"/>
          <p:cNvPicPr>
            <a:picLocks noChangeAspect="1"/>
          </p:cNvPicPr>
          <p:nvPr/>
        </p:nvPicPr>
        <p:blipFill rotWithShape="1">
          <a:blip r:embed="rId2"/>
          <a:srcRect l="1742" t="4510" r="2434" b="82690"/>
          <a:stretch/>
        </p:blipFill>
        <p:spPr>
          <a:xfrm>
            <a:off x="2905367" y="88765"/>
            <a:ext cx="6291135" cy="659027"/>
          </a:xfrm>
          <a:prstGeom prst="rect">
            <a:avLst/>
          </a:prstGeom>
        </p:spPr>
      </p:pic>
      <p:graphicFrame>
        <p:nvGraphicFramePr>
          <p:cNvPr id="13" name="Table 12"/>
          <p:cNvGraphicFramePr>
            <a:graphicFrameLocks noGrp="1"/>
          </p:cNvGraphicFramePr>
          <p:nvPr>
            <p:extLst/>
          </p:nvPr>
        </p:nvGraphicFramePr>
        <p:xfrm>
          <a:off x="1229632" y="2834415"/>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nvPr>
        </p:nvGraphicFramePr>
        <p:xfrm>
          <a:off x="1229632" y="3663583"/>
          <a:ext cx="10280818" cy="680743"/>
        </p:xfrm>
        <a:graphic>
          <a:graphicData uri="http://schemas.openxmlformats.org/drawingml/2006/table">
            <a:tbl>
              <a:tblPr firstRow="1" bandRow="1">
                <a:tableStyleId>{5C22544A-7EE6-4342-B048-85BDC9FD1C3A}</a:tableStyleId>
              </a:tblPr>
              <a:tblGrid>
                <a:gridCol w="1996688">
                  <a:extLst>
                    <a:ext uri="{9D8B030D-6E8A-4147-A177-3AD203B41FA5}">
                      <a16:colId xmlns:a16="http://schemas.microsoft.com/office/drawing/2014/main" val="20000"/>
                    </a:ext>
                  </a:extLst>
                </a:gridCol>
                <a:gridCol w="1996688">
                  <a:extLst>
                    <a:ext uri="{9D8B030D-6E8A-4147-A177-3AD203B41FA5}">
                      <a16:colId xmlns:a16="http://schemas.microsoft.com/office/drawing/2014/main" val="20001"/>
                    </a:ext>
                  </a:extLst>
                </a:gridCol>
                <a:gridCol w="3993376">
                  <a:extLst>
                    <a:ext uri="{9D8B030D-6E8A-4147-A177-3AD203B41FA5}">
                      <a16:colId xmlns:a16="http://schemas.microsoft.com/office/drawing/2014/main" val="20002"/>
                    </a:ext>
                  </a:extLst>
                </a:gridCol>
                <a:gridCol w="2294066">
                  <a:extLst>
                    <a:ext uri="{9D8B030D-6E8A-4147-A177-3AD203B41FA5}">
                      <a16:colId xmlns:a16="http://schemas.microsoft.com/office/drawing/2014/main" val="20003"/>
                    </a:ext>
                  </a:extLst>
                </a:gridCol>
              </a:tblGrid>
              <a:tr h="68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Description In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KR Award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85958"/>
                          </a:solidFill>
                          <a:effectLst/>
                          <a:uLnTx/>
                          <a:uFillTx/>
                          <a:latin typeface="+mn-lt"/>
                          <a:ea typeface="+mn-ea"/>
                          <a:cs typeface="+mn-cs"/>
                        </a:rPr>
                        <a:t/>
                      </a:r>
                      <a:br>
                        <a:rPr kumimoji="0" lang="en-US" sz="900" b="0" i="0" u="none" strike="noStrike" kern="1200" cap="none" spc="0" normalizeH="0" baseline="0" noProof="0" dirty="0" smtClean="0">
                          <a:ln>
                            <a:noFill/>
                          </a:ln>
                          <a:solidFill>
                            <a:srgbClr val="585958"/>
                          </a:solidFill>
                          <a:effectLst/>
                          <a:uLnTx/>
                          <a:uFillTx/>
                          <a:latin typeface="+mn-lt"/>
                          <a:ea typeface="+mn-ea"/>
                          <a:cs typeface="+mn-cs"/>
                        </a:rPr>
                      </a:br>
                      <a:endParaRPr kumimoji="0" lang="en-US" sz="90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srgbClr val="585958"/>
                          </a:solidFill>
                          <a:effectLst/>
                          <a:uLnTx/>
                          <a:uFillTx/>
                          <a:latin typeface="+mn-lt"/>
                          <a:ea typeface="+mn-ea"/>
                          <a:cs typeface="+mn-cs"/>
                        </a:rPr>
                        <a:t>William Park III, Trevor Johnson, Wella Garcia, Marissa Yessis-Prough, Patty Pace, Ross Dammann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smtClean="0">
                        <a:ln>
                          <a:noFill/>
                        </a:ln>
                        <a:solidFill>
                          <a:srgbClr val="585958"/>
                        </a:solidFill>
                        <a:effectLst/>
                        <a:uLnTx/>
                        <a:uFillTx/>
                        <a:latin typeface="+mn-lt"/>
                        <a:ea typeface="+mn-ea"/>
                        <a:cs typeface="+mn-cs"/>
                      </a:endParaRPr>
                    </a:p>
                  </a:txBody>
                  <a:tcPr>
                    <a:solidFill>
                      <a:srgbClr val="DEED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Not Started</a:t>
                      </a:r>
                    </a:p>
                  </a:txBody>
                  <a:tcPr>
                    <a:solidFill>
                      <a:schemeClr val="bg1">
                        <a:lumMod val="75000"/>
                        <a:alpha val="52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nvPr>
        </p:nvGraphicFramePr>
        <p:xfrm>
          <a:off x="1229632" y="4492751"/>
          <a:ext cx="10280818" cy="680743"/>
        </p:xfrm>
        <a:graphic>
          <a:graphicData uri="http://schemas.openxmlformats.org/drawingml/2006/table">
            <a:tbl>
              <a:tblPr firstRow="1" bandRow="1">
                <a:tableStyleId>{5C22544A-7EE6-4342-B048-85BDC9FD1C3A}</a:tableStyleId>
              </a:tblPr>
              <a:tblGrid>
                <a:gridCol w="10280818">
                  <a:extLst>
                    <a:ext uri="{9D8B030D-6E8A-4147-A177-3AD203B41FA5}">
                      <a16:colId xmlns:a16="http://schemas.microsoft.com/office/drawing/2014/main" val="20000"/>
                    </a:ext>
                  </a:extLst>
                </a:gridCol>
              </a:tblGrid>
              <a:tr h="680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585958"/>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585958"/>
                          </a:solidFill>
                          <a:effectLst/>
                          <a:uLnTx/>
                          <a:uFillTx/>
                          <a:latin typeface="+mn-lt"/>
                          <a:ea typeface="+mn-ea"/>
                          <a:cs typeface="+mn-cs"/>
                        </a:rPr>
                        <a:t>No business process review needed because this typically occurs outside of the system </a:t>
                      </a:r>
                      <a:endParaRPr kumimoji="0" lang="en-US" sz="1000" b="0" i="0" u="none" strike="noStrike" kern="1200" cap="none" spc="0" normalizeH="0" baseline="0" noProof="0" dirty="0">
                        <a:ln>
                          <a:noFill/>
                        </a:ln>
                        <a:solidFill>
                          <a:srgbClr val="585958"/>
                        </a:solidFill>
                        <a:effectLst/>
                        <a:uLnTx/>
                        <a:uFillTx/>
                        <a:latin typeface="+mn-lt"/>
                        <a:ea typeface="+mn-ea"/>
                        <a:cs typeface="+mn-cs"/>
                      </a:endParaRPr>
                    </a:p>
                  </a:txBody>
                  <a:tcPr>
                    <a:solidFill>
                      <a:srgbClr val="FADFE7"/>
                    </a:solidFill>
                  </a:tcPr>
                </a:tc>
                <a:extLst>
                  <a:ext uri="{0D108BD9-81ED-4DB2-BD59-A6C34878D82A}">
                    <a16:rowId xmlns:a16="http://schemas.microsoft.com/office/drawing/2014/main" val="10000"/>
                  </a:ext>
                </a:extLst>
              </a:tr>
            </a:tbl>
          </a:graphicData>
        </a:graphic>
      </p:graphicFrame>
      <p:pic>
        <p:nvPicPr>
          <p:cNvPr id="16" name="Picture 15"/>
          <p:cNvPicPr>
            <a:picLocks noChangeAspect="1"/>
          </p:cNvPicPr>
          <p:nvPr/>
        </p:nvPicPr>
        <p:blipFill rotWithShape="1">
          <a:blip r:embed="rId2"/>
          <a:srcRect l="82839" t="19231" r="3735" b="12926"/>
          <a:stretch/>
        </p:blipFill>
        <p:spPr>
          <a:xfrm>
            <a:off x="124665" y="852829"/>
            <a:ext cx="1104967" cy="4378560"/>
          </a:xfrm>
          <a:prstGeom prst="rect">
            <a:avLst/>
          </a:prstGeom>
        </p:spPr>
      </p:pic>
      <p:sp>
        <p:nvSpPr>
          <p:cNvPr id="11" name="TextBox 10"/>
          <p:cNvSpPr txBox="1"/>
          <p:nvPr/>
        </p:nvSpPr>
        <p:spPr>
          <a:xfrm>
            <a:off x="8413022" y="6407122"/>
            <a:ext cx="3204520" cy="276999"/>
          </a:xfrm>
          <a:prstGeom prst="rect">
            <a:avLst/>
          </a:prstGeom>
          <a:noFill/>
        </p:spPr>
        <p:txBody>
          <a:bodyPr wrap="square" rtlCol="0">
            <a:spAutoFit/>
          </a:bodyPr>
          <a:lstStyle/>
          <a:p>
            <a:pPr algn="r"/>
            <a:r>
              <a:rPr lang="en-US" sz="1200" dirty="0" smtClean="0">
                <a:solidFill>
                  <a:schemeClr val="tx2"/>
                </a:solidFill>
                <a:hlinkClick r:id="rId3" action="ppaction://hlinksldjump"/>
              </a:rPr>
              <a:t>Return to Post Award Process Landscape</a:t>
            </a:r>
            <a:endParaRPr lang="en-US" sz="1200" dirty="0">
              <a:solidFill>
                <a:schemeClr val="tx2"/>
              </a:solidFill>
            </a:endParaRPr>
          </a:p>
        </p:txBody>
      </p:sp>
    </p:spTree>
    <p:extLst>
      <p:ext uri="{BB962C8B-B14F-4D97-AF65-F5344CB8AC3E}">
        <p14:creationId xmlns:p14="http://schemas.microsoft.com/office/powerpoint/2010/main" val="1693500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Kuali</a:t>
            </a:r>
            <a:r>
              <a:rPr lang="en-US" dirty="0" smtClean="0"/>
              <a:t> Research Project</a:t>
            </a:r>
            <a:endParaRPr lang="en-US" dirty="0"/>
          </a:p>
        </p:txBody>
      </p:sp>
      <p:sp>
        <p:nvSpPr>
          <p:cNvPr id="5" name="Content Placeholder 4"/>
          <p:cNvSpPr>
            <a:spLocks noGrp="1"/>
          </p:cNvSpPr>
          <p:nvPr>
            <p:ph idx="1"/>
          </p:nvPr>
        </p:nvSpPr>
        <p:spPr/>
        <p:txBody>
          <a:bodyPr/>
          <a:lstStyle/>
          <a:p>
            <a:r>
              <a:rPr lang="en-US" dirty="0" smtClean="0"/>
              <a:t>Implement </a:t>
            </a:r>
            <a:r>
              <a:rPr lang="en-US" dirty="0"/>
              <a:t>an integrated Electronic Research Administration solution that increases Faculty/Researcher productivity, improves financial/research compliance to mitigate risk, is closely aligned with lean/streamlined business operations, takes advantage of existing system functionality as appropriate and is integrated with current/future systems for the transfer of data between enterprise systems.  The impact of this modernization and alignment effort will affect more than 800 end users, over $4B in submitted proposals and over $1B in annual expenditures.</a:t>
            </a:r>
          </a:p>
          <a:p>
            <a:endParaRPr lang="en-US" dirty="0"/>
          </a:p>
        </p:txBody>
      </p:sp>
      <p:sp>
        <p:nvSpPr>
          <p:cNvPr id="6" name="Text Placeholder 5"/>
          <p:cNvSpPr>
            <a:spLocks noGrp="1"/>
          </p:cNvSpPr>
          <p:nvPr>
            <p:ph type="body" sz="quarter" idx="13"/>
          </p:nvPr>
        </p:nvSpPr>
        <p:spPr/>
        <p:txBody>
          <a:bodyPr/>
          <a:lstStyle/>
          <a:p>
            <a:r>
              <a:rPr lang="en-US" dirty="0"/>
              <a:t>Business Case</a:t>
            </a:r>
          </a:p>
        </p:txBody>
      </p:sp>
    </p:spTree>
    <p:extLst>
      <p:ext uri="{BB962C8B-B14F-4D97-AF65-F5344CB8AC3E}">
        <p14:creationId xmlns:p14="http://schemas.microsoft.com/office/powerpoint/2010/main" val="3220742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Kuali</a:t>
            </a:r>
            <a:r>
              <a:rPr lang="en-US" dirty="0" smtClean="0"/>
              <a:t> Research Project</a:t>
            </a:r>
            <a:endParaRPr lang="en-US" dirty="0"/>
          </a:p>
        </p:txBody>
      </p:sp>
      <p:sp>
        <p:nvSpPr>
          <p:cNvPr id="6" name="Text Placeholder 5"/>
          <p:cNvSpPr>
            <a:spLocks noGrp="1"/>
          </p:cNvSpPr>
          <p:nvPr>
            <p:ph type="body" sz="quarter" idx="13"/>
          </p:nvPr>
        </p:nvSpPr>
        <p:spPr/>
        <p:txBody>
          <a:bodyPr/>
          <a:lstStyle/>
          <a:p>
            <a:endParaRPr lang="en-US" dirty="0"/>
          </a:p>
        </p:txBody>
      </p:sp>
      <p:sp>
        <p:nvSpPr>
          <p:cNvPr id="7" name="Rectangle 6"/>
          <p:cNvSpPr/>
          <p:nvPr/>
        </p:nvSpPr>
        <p:spPr>
          <a:xfrm>
            <a:off x="943897" y="1799846"/>
            <a:ext cx="1463391" cy="400110"/>
          </a:xfrm>
          <a:prstGeom prst="rect">
            <a:avLst/>
          </a:prstGeom>
        </p:spPr>
        <p:txBody>
          <a:bodyPr wrap="square">
            <a:spAutoFit/>
          </a:bodyPr>
          <a:lstStyle/>
          <a:p>
            <a:r>
              <a:rPr lang="en-US" sz="2000" dirty="0"/>
              <a:t>Objectives</a:t>
            </a:r>
          </a:p>
        </p:txBody>
      </p:sp>
      <p:sp>
        <p:nvSpPr>
          <p:cNvPr id="9" name="Rectangle 8"/>
          <p:cNvSpPr/>
          <p:nvPr/>
        </p:nvSpPr>
        <p:spPr>
          <a:xfrm>
            <a:off x="4941968" y="1832526"/>
            <a:ext cx="2585230" cy="400110"/>
          </a:xfrm>
          <a:prstGeom prst="rect">
            <a:avLst/>
          </a:prstGeom>
        </p:spPr>
        <p:txBody>
          <a:bodyPr wrap="square">
            <a:spAutoFit/>
          </a:bodyPr>
          <a:lstStyle/>
          <a:p>
            <a:r>
              <a:rPr lang="en-US" sz="2000" dirty="0"/>
              <a:t>Guiding Principles</a:t>
            </a:r>
          </a:p>
        </p:txBody>
      </p:sp>
      <p:sp>
        <p:nvSpPr>
          <p:cNvPr id="10" name="Rectangle 9"/>
          <p:cNvSpPr/>
          <p:nvPr/>
        </p:nvSpPr>
        <p:spPr>
          <a:xfrm>
            <a:off x="9555925" y="1799846"/>
            <a:ext cx="1306124" cy="400110"/>
          </a:xfrm>
          <a:prstGeom prst="rect">
            <a:avLst/>
          </a:prstGeom>
        </p:spPr>
        <p:txBody>
          <a:bodyPr wrap="square">
            <a:spAutoFit/>
          </a:bodyPr>
          <a:lstStyle/>
          <a:p>
            <a:r>
              <a:rPr lang="en-US" sz="2000" dirty="0"/>
              <a:t>Benefits</a:t>
            </a:r>
          </a:p>
        </p:txBody>
      </p:sp>
      <p:sp>
        <p:nvSpPr>
          <p:cNvPr id="12" name="Rectangle 11"/>
          <p:cNvSpPr/>
          <p:nvPr/>
        </p:nvSpPr>
        <p:spPr>
          <a:xfrm>
            <a:off x="318618" y="2248170"/>
            <a:ext cx="3869944" cy="3539430"/>
          </a:xfrm>
          <a:prstGeom prst="rect">
            <a:avLst/>
          </a:prstGeom>
        </p:spPr>
        <p:txBody>
          <a:bodyPr wrap="square">
            <a:spAutoFit/>
          </a:bodyPr>
          <a:lstStyle/>
          <a:p>
            <a:pPr marL="457200" indent="-457200">
              <a:buFont typeface="Arial" panose="020B0604020202020204" pitchFamily="34" charset="0"/>
              <a:buChar char="•"/>
            </a:pPr>
            <a:r>
              <a:rPr lang="en-US" sz="1600" dirty="0">
                <a:solidFill>
                  <a:schemeClr val="tx2"/>
                </a:solidFill>
              </a:rPr>
              <a:t>Transition </a:t>
            </a:r>
            <a:r>
              <a:rPr lang="en-US" sz="1600" dirty="0" smtClean="0">
                <a:solidFill>
                  <a:schemeClr val="tx2"/>
                </a:solidFill>
              </a:rPr>
              <a:t>from </a:t>
            </a:r>
            <a:r>
              <a:rPr lang="en-US" sz="1600" dirty="0" err="1" smtClean="0">
                <a:solidFill>
                  <a:schemeClr val="tx2"/>
                </a:solidFill>
              </a:rPr>
              <a:t>Coeus</a:t>
            </a:r>
            <a:r>
              <a:rPr lang="en-US" sz="1600" dirty="0" smtClean="0">
                <a:solidFill>
                  <a:schemeClr val="tx2"/>
                </a:solidFill>
              </a:rPr>
              <a:t> </a:t>
            </a:r>
            <a:r>
              <a:rPr lang="en-US" sz="1600" dirty="0">
                <a:solidFill>
                  <a:schemeClr val="tx2"/>
                </a:solidFill>
              </a:rPr>
              <a:t>platform to </a:t>
            </a:r>
            <a:r>
              <a:rPr lang="en-US" sz="1600" dirty="0" err="1">
                <a:solidFill>
                  <a:schemeClr val="tx2"/>
                </a:solidFill>
              </a:rPr>
              <a:t>Kuali</a:t>
            </a:r>
            <a:r>
              <a:rPr lang="en-US" sz="1600" dirty="0">
                <a:solidFill>
                  <a:schemeClr val="tx2"/>
                </a:solidFill>
              </a:rPr>
              <a:t> Research SaaS solution</a:t>
            </a:r>
          </a:p>
          <a:p>
            <a:pPr marL="457200" indent="-457200">
              <a:buFont typeface="Arial" panose="020B0604020202020204" pitchFamily="34" charset="0"/>
              <a:buChar char="•"/>
            </a:pPr>
            <a:r>
              <a:rPr lang="en-US" sz="1600" dirty="0">
                <a:solidFill>
                  <a:schemeClr val="tx2"/>
                </a:solidFill>
              </a:rPr>
              <a:t>Implement </a:t>
            </a:r>
            <a:r>
              <a:rPr lang="en-US" sz="1600" dirty="0" smtClean="0">
                <a:solidFill>
                  <a:schemeClr val="tx2"/>
                </a:solidFill>
              </a:rPr>
              <a:t>electronic </a:t>
            </a:r>
            <a:r>
              <a:rPr lang="en-US" sz="1600" dirty="0">
                <a:solidFill>
                  <a:schemeClr val="tx2"/>
                </a:solidFill>
              </a:rPr>
              <a:t>research administration modules</a:t>
            </a:r>
          </a:p>
          <a:p>
            <a:pPr marL="457200" indent="-457200">
              <a:buFont typeface="Arial" panose="020B0604020202020204" pitchFamily="34" charset="0"/>
              <a:buChar char="•"/>
            </a:pPr>
            <a:r>
              <a:rPr lang="en-US" sz="1600" dirty="0">
                <a:solidFill>
                  <a:schemeClr val="tx2"/>
                </a:solidFill>
              </a:rPr>
              <a:t>Review and improve current business processes using </a:t>
            </a:r>
            <a:r>
              <a:rPr lang="en-US" sz="1600" dirty="0" smtClean="0">
                <a:solidFill>
                  <a:schemeClr val="tx2"/>
                </a:solidFill>
              </a:rPr>
              <a:t>Lean </a:t>
            </a:r>
            <a:r>
              <a:rPr lang="en-US" sz="1600" dirty="0">
                <a:solidFill>
                  <a:schemeClr val="tx2"/>
                </a:solidFill>
              </a:rPr>
              <a:t>Six Sigma methodology </a:t>
            </a:r>
            <a:endParaRPr lang="en-US" sz="1600" dirty="0" smtClean="0">
              <a:solidFill>
                <a:schemeClr val="tx2"/>
              </a:solidFill>
            </a:endParaRPr>
          </a:p>
          <a:p>
            <a:pPr marL="457200" indent="-457200">
              <a:buFont typeface="Arial" panose="020B0604020202020204" pitchFamily="34" charset="0"/>
              <a:buChar char="•"/>
            </a:pPr>
            <a:r>
              <a:rPr lang="en-US" sz="1600" dirty="0" smtClean="0">
                <a:solidFill>
                  <a:schemeClr val="tx2"/>
                </a:solidFill>
              </a:rPr>
              <a:t>Train </a:t>
            </a:r>
            <a:r>
              <a:rPr lang="en-US" sz="1600" dirty="0">
                <a:solidFill>
                  <a:schemeClr val="tx2"/>
                </a:solidFill>
              </a:rPr>
              <a:t>impacted users on new business processes and </a:t>
            </a:r>
            <a:r>
              <a:rPr lang="en-US" sz="1600" dirty="0" smtClean="0">
                <a:solidFill>
                  <a:schemeClr val="tx2"/>
                </a:solidFill>
              </a:rPr>
              <a:t>system</a:t>
            </a:r>
            <a:endParaRPr lang="en-US" sz="1600" dirty="0">
              <a:solidFill>
                <a:schemeClr val="tx2"/>
              </a:solidFill>
            </a:endParaRPr>
          </a:p>
          <a:p>
            <a:pPr marL="457200" indent="-457200">
              <a:buFont typeface="Arial" panose="020B0604020202020204" pitchFamily="34" charset="0"/>
              <a:buChar char="•"/>
            </a:pPr>
            <a:r>
              <a:rPr lang="en-US" sz="1600" dirty="0">
                <a:solidFill>
                  <a:schemeClr val="tx2"/>
                </a:solidFill>
              </a:rPr>
              <a:t>Document and retire legacy business processes, systems and data as appropriate</a:t>
            </a:r>
          </a:p>
          <a:p>
            <a:pPr marL="457200" indent="-457200">
              <a:buFont typeface="Arial" panose="020B0604020202020204" pitchFamily="34" charset="0"/>
              <a:buChar char="•"/>
            </a:pPr>
            <a:r>
              <a:rPr lang="en-US" sz="1600" dirty="0">
                <a:solidFill>
                  <a:schemeClr val="tx2"/>
                </a:solidFill>
              </a:rPr>
              <a:t>Architect, document and implement data integration </a:t>
            </a:r>
            <a:r>
              <a:rPr lang="en-US" sz="1600" dirty="0" smtClean="0">
                <a:solidFill>
                  <a:schemeClr val="tx2"/>
                </a:solidFill>
              </a:rPr>
              <a:t>services</a:t>
            </a:r>
            <a:endParaRPr lang="en-US" sz="1600" dirty="0">
              <a:solidFill>
                <a:schemeClr val="tx2"/>
              </a:solidFill>
            </a:endParaRPr>
          </a:p>
        </p:txBody>
      </p:sp>
      <p:sp>
        <p:nvSpPr>
          <p:cNvPr id="13" name="Rectangle 12"/>
          <p:cNvSpPr/>
          <p:nvPr/>
        </p:nvSpPr>
        <p:spPr>
          <a:xfrm>
            <a:off x="4528390" y="2347773"/>
            <a:ext cx="3458398" cy="1323439"/>
          </a:xfrm>
          <a:prstGeom prst="rect">
            <a:avLst/>
          </a:prstGeom>
        </p:spPr>
        <p:txBody>
          <a:bodyPr wrap="square">
            <a:spAutoFit/>
          </a:bodyPr>
          <a:lstStyle/>
          <a:p>
            <a:pPr marL="457200" indent="-457200">
              <a:buFont typeface="Arial" panose="020B0604020202020204" pitchFamily="34" charset="0"/>
              <a:buChar char="•"/>
            </a:pPr>
            <a:r>
              <a:rPr lang="en-US" sz="1600" dirty="0">
                <a:solidFill>
                  <a:schemeClr val="tx2"/>
                </a:solidFill>
              </a:rPr>
              <a:t>Be open to </a:t>
            </a:r>
            <a:r>
              <a:rPr lang="en-US" sz="1600" dirty="0" smtClean="0">
                <a:solidFill>
                  <a:schemeClr val="tx2"/>
                </a:solidFill>
              </a:rPr>
              <a:t>change</a:t>
            </a:r>
          </a:p>
          <a:p>
            <a:pPr marL="457200" indent="-457200">
              <a:buFont typeface="Arial" panose="020B0604020202020204" pitchFamily="34" charset="0"/>
              <a:buChar char="•"/>
            </a:pPr>
            <a:r>
              <a:rPr lang="en-US" sz="1600" dirty="0" smtClean="0">
                <a:solidFill>
                  <a:schemeClr val="tx2"/>
                </a:solidFill>
              </a:rPr>
              <a:t>Continue </a:t>
            </a:r>
            <a:r>
              <a:rPr lang="en-US" sz="1600" dirty="0">
                <a:solidFill>
                  <a:schemeClr val="tx2"/>
                </a:solidFill>
              </a:rPr>
              <a:t>process </a:t>
            </a:r>
            <a:r>
              <a:rPr lang="en-US" sz="1600" dirty="0" smtClean="0">
                <a:solidFill>
                  <a:schemeClr val="tx2"/>
                </a:solidFill>
              </a:rPr>
              <a:t>improvement</a:t>
            </a:r>
          </a:p>
          <a:p>
            <a:pPr marL="457200" indent="-457200">
              <a:buFont typeface="Arial" panose="020B0604020202020204" pitchFamily="34" charset="0"/>
              <a:buChar char="•"/>
            </a:pPr>
            <a:r>
              <a:rPr lang="en-US" sz="1600" dirty="0" smtClean="0">
                <a:solidFill>
                  <a:schemeClr val="tx2"/>
                </a:solidFill>
              </a:rPr>
              <a:t>Support </a:t>
            </a:r>
            <a:r>
              <a:rPr lang="en-US" sz="1600" dirty="0">
                <a:solidFill>
                  <a:schemeClr val="tx2"/>
                </a:solidFill>
              </a:rPr>
              <a:t>a </a:t>
            </a:r>
            <a:r>
              <a:rPr lang="en-US" sz="1600" dirty="0" smtClean="0">
                <a:solidFill>
                  <a:schemeClr val="tx2"/>
                </a:solidFill>
              </a:rPr>
              <a:t>culture </a:t>
            </a:r>
            <a:r>
              <a:rPr lang="en-US" sz="1600" dirty="0">
                <a:solidFill>
                  <a:schemeClr val="tx2"/>
                </a:solidFill>
              </a:rPr>
              <a:t>of </a:t>
            </a:r>
            <a:r>
              <a:rPr lang="en-US" sz="1600" dirty="0" smtClean="0">
                <a:solidFill>
                  <a:schemeClr val="tx2"/>
                </a:solidFill>
              </a:rPr>
              <a:t>quality</a:t>
            </a:r>
          </a:p>
          <a:p>
            <a:pPr marL="457200" indent="-457200">
              <a:buFont typeface="Arial" panose="020B0604020202020204" pitchFamily="34" charset="0"/>
              <a:buChar char="•"/>
            </a:pPr>
            <a:r>
              <a:rPr lang="en-US" sz="1600" dirty="0" smtClean="0">
                <a:solidFill>
                  <a:schemeClr val="tx2"/>
                </a:solidFill>
              </a:rPr>
              <a:t>Encourage </a:t>
            </a:r>
            <a:r>
              <a:rPr lang="en-US" sz="1600" dirty="0">
                <a:solidFill>
                  <a:schemeClr val="tx2"/>
                </a:solidFill>
              </a:rPr>
              <a:t>feedback and </a:t>
            </a:r>
            <a:r>
              <a:rPr lang="en-US" sz="1600" dirty="0" smtClean="0">
                <a:solidFill>
                  <a:schemeClr val="tx2"/>
                </a:solidFill>
              </a:rPr>
              <a:t>critique</a:t>
            </a:r>
          </a:p>
          <a:p>
            <a:pPr marL="457200" indent="-457200">
              <a:buFont typeface="Arial" panose="020B0604020202020204" pitchFamily="34" charset="0"/>
              <a:buChar char="•"/>
            </a:pPr>
            <a:r>
              <a:rPr lang="en-US" sz="1600" dirty="0" smtClean="0">
                <a:solidFill>
                  <a:schemeClr val="tx2"/>
                </a:solidFill>
              </a:rPr>
              <a:t>Follow </a:t>
            </a:r>
            <a:r>
              <a:rPr lang="en-US" sz="1600" dirty="0">
                <a:solidFill>
                  <a:schemeClr val="tx2"/>
                </a:solidFill>
              </a:rPr>
              <a:t>industry best </a:t>
            </a:r>
            <a:r>
              <a:rPr lang="en-US" sz="1600" dirty="0" smtClean="0">
                <a:solidFill>
                  <a:schemeClr val="tx2"/>
                </a:solidFill>
              </a:rPr>
              <a:t>practices</a:t>
            </a:r>
            <a:endParaRPr lang="en-US" sz="1600" dirty="0">
              <a:solidFill>
                <a:schemeClr val="tx2"/>
              </a:solidFill>
            </a:endParaRPr>
          </a:p>
        </p:txBody>
      </p:sp>
      <p:sp>
        <p:nvSpPr>
          <p:cNvPr id="2" name="Rectangle 1"/>
          <p:cNvSpPr/>
          <p:nvPr/>
        </p:nvSpPr>
        <p:spPr>
          <a:xfrm>
            <a:off x="8760596" y="2201858"/>
            <a:ext cx="3109873" cy="4031873"/>
          </a:xfrm>
          <a:prstGeom prst="rect">
            <a:avLst/>
          </a:prstGeom>
        </p:spPr>
        <p:txBody>
          <a:bodyPr wrap="square">
            <a:spAutoFit/>
          </a:bodyPr>
          <a:lstStyle/>
          <a:p>
            <a:pPr marL="457200" indent="-457200">
              <a:buFont typeface="Arial" panose="020B0604020202020204" pitchFamily="34" charset="0"/>
              <a:buChar char="•"/>
            </a:pPr>
            <a:r>
              <a:rPr lang="en-US" sz="1600" dirty="0">
                <a:solidFill>
                  <a:schemeClr val="tx2"/>
                </a:solidFill>
              </a:rPr>
              <a:t>Cost savings </a:t>
            </a:r>
            <a:r>
              <a:rPr lang="en-US" sz="1600" dirty="0" smtClean="0">
                <a:solidFill>
                  <a:schemeClr val="tx2"/>
                </a:solidFill>
              </a:rPr>
              <a:t>by </a:t>
            </a:r>
            <a:r>
              <a:rPr lang="en-US" sz="1600" dirty="0">
                <a:solidFill>
                  <a:schemeClr val="tx2"/>
                </a:solidFill>
              </a:rPr>
              <a:t>optimizing business processes</a:t>
            </a:r>
          </a:p>
          <a:p>
            <a:pPr marL="457200" indent="-457200">
              <a:buFont typeface="Arial" panose="020B0604020202020204" pitchFamily="34" charset="0"/>
              <a:buChar char="•"/>
            </a:pPr>
            <a:r>
              <a:rPr lang="en-US" sz="1600" dirty="0">
                <a:solidFill>
                  <a:schemeClr val="tx2"/>
                </a:solidFill>
              </a:rPr>
              <a:t>Leverage web-based SaaS </a:t>
            </a:r>
            <a:r>
              <a:rPr lang="en-US" sz="1600" dirty="0" smtClean="0">
                <a:solidFill>
                  <a:schemeClr val="tx2"/>
                </a:solidFill>
              </a:rPr>
              <a:t>to and improved </a:t>
            </a:r>
            <a:r>
              <a:rPr lang="en-US" sz="1600" dirty="0">
                <a:solidFill>
                  <a:schemeClr val="tx2"/>
                </a:solidFill>
              </a:rPr>
              <a:t>user </a:t>
            </a:r>
            <a:r>
              <a:rPr lang="en-US" sz="1600" dirty="0" smtClean="0">
                <a:solidFill>
                  <a:schemeClr val="tx2"/>
                </a:solidFill>
              </a:rPr>
              <a:t>experience with </a:t>
            </a:r>
            <a:r>
              <a:rPr lang="en-US" sz="1600" dirty="0">
                <a:solidFill>
                  <a:schemeClr val="tx2"/>
                </a:solidFill>
              </a:rPr>
              <a:t>modern web </a:t>
            </a:r>
            <a:r>
              <a:rPr lang="en-US" sz="1600" dirty="0" smtClean="0">
                <a:solidFill>
                  <a:schemeClr val="tx2"/>
                </a:solidFill>
              </a:rPr>
              <a:t>and </a:t>
            </a:r>
            <a:r>
              <a:rPr lang="en-US" sz="1600" dirty="0">
                <a:solidFill>
                  <a:schemeClr val="tx2"/>
                </a:solidFill>
              </a:rPr>
              <a:t>user interfaces</a:t>
            </a:r>
          </a:p>
          <a:p>
            <a:pPr marL="457200" indent="-457200">
              <a:buFont typeface="Arial" panose="020B0604020202020204" pitchFamily="34" charset="0"/>
              <a:buChar char="•"/>
            </a:pPr>
            <a:r>
              <a:rPr lang="en-US" sz="1600" dirty="0" smtClean="0">
                <a:solidFill>
                  <a:schemeClr val="tx2"/>
                </a:solidFill>
              </a:rPr>
              <a:t>Improved </a:t>
            </a:r>
            <a:r>
              <a:rPr lang="en-US" sz="1600" dirty="0">
                <a:solidFill>
                  <a:schemeClr val="tx2"/>
                </a:solidFill>
              </a:rPr>
              <a:t>compliance</a:t>
            </a:r>
          </a:p>
          <a:p>
            <a:pPr marL="457200" indent="-457200">
              <a:buFont typeface="Arial" panose="020B0604020202020204" pitchFamily="34" charset="0"/>
              <a:buChar char="•"/>
            </a:pPr>
            <a:r>
              <a:rPr lang="en-US" sz="1600" dirty="0">
                <a:solidFill>
                  <a:schemeClr val="tx2"/>
                </a:solidFill>
              </a:rPr>
              <a:t>Availability of new functionalities that support essential research administration business processes, and ensures effective management of risk</a:t>
            </a:r>
          </a:p>
          <a:p>
            <a:pPr marL="457200" indent="-457200">
              <a:buFont typeface="Arial" panose="020B0604020202020204" pitchFamily="34" charset="0"/>
              <a:buChar char="•"/>
            </a:pPr>
            <a:r>
              <a:rPr lang="en-US" sz="1600" dirty="0">
                <a:solidFill>
                  <a:schemeClr val="tx2"/>
                </a:solidFill>
              </a:rPr>
              <a:t>Greater security</a:t>
            </a:r>
          </a:p>
          <a:p>
            <a:pPr marL="457200" indent="-457200">
              <a:buFont typeface="Arial" panose="020B0604020202020204" pitchFamily="34" charset="0"/>
              <a:buChar char="•"/>
            </a:pPr>
            <a:r>
              <a:rPr lang="en-US" sz="1600" dirty="0">
                <a:solidFill>
                  <a:schemeClr val="tx2"/>
                </a:solidFill>
              </a:rPr>
              <a:t>Modernization and sustainability</a:t>
            </a:r>
          </a:p>
        </p:txBody>
      </p:sp>
      <p:cxnSp>
        <p:nvCxnSpPr>
          <p:cNvPr id="14" name="Straight Connector 13"/>
          <p:cNvCxnSpPr/>
          <p:nvPr/>
        </p:nvCxnSpPr>
        <p:spPr>
          <a:xfrm flipH="1">
            <a:off x="4300430" y="2347773"/>
            <a:ext cx="9728" cy="3103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531833" y="2232636"/>
            <a:ext cx="9728" cy="31031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713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Kuali</a:t>
            </a:r>
            <a:r>
              <a:rPr lang="en-US" dirty="0" smtClean="0"/>
              <a:t> Research Project Scope</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225" y="700923"/>
            <a:ext cx="11801711" cy="6157077"/>
          </a:xfrm>
        </p:spPr>
      </p:pic>
      <p:sp>
        <p:nvSpPr>
          <p:cNvPr id="3" name="Folded Corner 2"/>
          <p:cNvSpPr/>
          <p:nvPr/>
        </p:nvSpPr>
        <p:spPr>
          <a:xfrm rot="20505969">
            <a:off x="10139888" y="5412439"/>
            <a:ext cx="1310215" cy="1166490"/>
          </a:xfrm>
          <a:prstGeom prst="foldedCorne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KR is web based so you can access on the go!</a:t>
            </a:r>
            <a:endParaRPr lang="en-US" sz="1400" dirty="0">
              <a:solidFill>
                <a:schemeClr val="tx2"/>
              </a:solidFill>
            </a:endParaRPr>
          </a:p>
        </p:txBody>
      </p:sp>
    </p:spTree>
    <p:extLst>
      <p:ext uri="{BB962C8B-B14F-4D97-AF65-F5344CB8AC3E}">
        <p14:creationId xmlns:p14="http://schemas.microsoft.com/office/powerpoint/2010/main" val="1788542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54619389"/>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Project team engages vendor partners in planning, including for design teams.</a:t>
            </a:r>
          </a:p>
        </p:txBody>
      </p:sp>
      <p:sp>
        <p:nvSpPr>
          <p:cNvPr id="4" name="Slide Number Placeholder 3"/>
          <p:cNvSpPr>
            <a:spLocks noGrp="1"/>
          </p:cNvSpPr>
          <p:nvPr>
            <p:ph type="sldNum" sz="quarter" idx="12"/>
          </p:nvPr>
        </p:nvSpPr>
        <p:spPr/>
        <p:txBody>
          <a:bodyPr/>
          <a:lstStyle/>
          <a:p>
            <a:fld id="{D0A8BD7E-3FB1-46E0-88A2-F69CF9BE5AD3}" type="slidenum">
              <a:rPr lang="en-US" smtClean="0"/>
              <a:pPr/>
              <a:t>9</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Plan</a:t>
            </a:r>
            <a:endParaRPr lang="en-US" dirty="0"/>
          </a:p>
        </p:txBody>
      </p:sp>
    </p:spTree>
    <p:extLst>
      <p:ext uri="{BB962C8B-B14F-4D97-AF65-F5344CB8AC3E}">
        <p14:creationId xmlns:p14="http://schemas.microsoft.com/office/powerpoint/2010/main" val="24455893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3.xml><?xml version="1.0" encoding="utf-8"?>
<a:theme xmlns:a="http://schemas.openxmlformats.org/drawingml/2006/main" name="2_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4.xml><?xml version="1.0" encoding="utf-8"?>
<a:theme xmlns:a="http://schemas.openxmlformats.org/drawingml/2006/main" name="3_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5.xml><?xml version="1.0" encoding="utf-8"?>
<a:theme xmlns:a="http://schemas.openxmlformats.org/drawingml/2006/main" name="Custom Design">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TEMPLATE" id="{78CD295F-64B9-D447-AFE3-9DCE59637CD6}" vid="{551AD14F-9F29-A146-B811-EE934B7C4A03}"/>
    </a:ext>
  </a:extLst>
</a:theme>
</file>

<file path=ppt/theme/theme6.xml><?xml version="1.0" encoding="utf-8"?>
<a:theme xmlns:a="http://schemas.openxmlformats.org/drawingml/2006/main" name="ESR Theme">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R Theme" id="{75AEB2B2-71ED-4D41-BCE3-400E6FEEE5BC}" vid="{4D6E260F-031E-3D48-B148-479FDF7CB349}"/>
    </a:ext>
  </a:extLst>
</a:theme>
</file>

<file path=ppt/theme/theme7.xml><?xml version="1.0" encoding="utf-8"?>
<a:theme xmlns:a="http://schemas.openxmlformats.org/drawingml/2006/main" name="4_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8.xml><?xml version="1.0" encoding="utf-8"?>
<a:theme xmlns:a="http://schemas.openxmlformats.org/drawingml/2006/main" name="1_ESR Theme">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R Theme" id="{75AEB2B2-71ED-4D41-BCE3-400E6FEEE5BC}" vid="{4D6E260F-031E-3D48-B148-479FDF7CB34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3663</TotalTime>
  <Words>4262</Words>
  <Application>Microsoft Office PowerPoint</Application>
  <PresentationFormat>Widescreen</PresentationFormat>
  <Paragraphs>728</Paragraphs>
  <Slides>51</Slides>
  <Notes>12</Notes>
  <HiddenSlides>0</HiddenSlides>
  <MMClips>0</MMClips>
  <ScaleCrop>false</ScaleCrop>
  <HeadingPairs>
    <vt:vector size="8" baseType="variant">
      <vt:variant>
        <vt:lpstr>Fonts Used</vt:lpstr>
      </vt:variant>
      <vt:variant>
        <vt:i4>5</vt:i4>
      </vt:variant>
      <vt:variant>
        <vt:lpstr>Theme</vt:lpstr>
      </vt:variant>
      <vt:variant>
        <vt:i4>8</vt:i4>
      </vt:variant>
      <vt:variant>
        <vt:lpstr>Embedded OLE Servers</vt:lpstr>
      </vt:variant>
      <vt:variant>
        <vt:i4>1</vt:i4>
      </vt:variant>
      <vt:variant>
        <vt:lpstr>Slide Titles</vt:lpstr>
      </vt:variant>
      <vt:variant>
        <vt:i4>51</vt:i4>
      </vt:variant>
    </vt:vector>
  </HeadingPairs>
  <TitlesOfParts>
    <vt:vector size="65" baseType="lpstr">
      <vt:lpstr>Arial</vt:lpstr>
      <vt:lpstr>calibri</vt:lpstr>
      <vt:lpstr>calibri</vt:lpstr>
      <vt:lpstr>Calibri Light</vt:lpstr>
      <vt:lpstr>Times New Roman</vt:lpstr>
      <vt:lpstr>Office Theme</vt:lpstr>
      <vt:lpstr>1_Section Slides</vt:lpstr>
      <vt:lpstr>2_Section Slides</vt:lpstr>
      <vt:lpstr>3_Section Slides</vt:lpstr>
      <vt:lpstr>Custom Design</vt:lpstr>
      <vt:lpstr>ESR Theme</vt:lpstr>
      <vt:lpstr>4_Section Slides</vt:lpstr>
      <vt:lpstr>1_ESR Theme</vt:lpstr>
      <vt:lpstr>think-cell Slide</vt:lpstr>
      <vt:lpstr>About Kuali Research</vt:lpstr>
      <vt:lpstr>Kuali Research  Sponsored Programs Modules</vt:lpstr>
      <vt:lpstr>Kuali Research (KR) Project Scope</vt:lpstr>
      <vt:lpstr>Kuali Research Project Update</vt:lpstr>
      <vt:lpstr>Initiate</vt:lpstr>
      <vt:lpstr>Kuali Research Project</vt:lpstr>
      <vt:lpstr>Kuali Research Project</vt:lpstr>
      <vt:lpstr>Kuali Research Project Scope</vt:lpstr>
      <vt:lpstr>Plan</vt:lpstr>
      <vt:lpstr>PowerPoint Presentation</vt:lpstr>
      <vt:lpstr>Change Structure</vt:lpstr>
      <vt:lpstr>Change Network – Currently Under Review</vt:lpstr>
      <vt:lpstr>Design</vt:lpstr>
      <vt:lpstr>Kuali Research </vt:lpstr>
      <vt:lpstr>Design </vt:lpstr>
      <vt:lpstr>Business Process Review</vt:lpstr>
      <vt:lpstr>Understanding Business Process Review Levels</vt:lpstr>
      <vt:lpstr>Research Administration – Process Landscape</vt:lpstr>
      <vt:lpstr>Research Administration – Process Landscape </vt:lpstr>
      <vt:lpstr>Research Administration – Process Landscape </vt:lpstr>
      <vt:lpstr>Configure &amp; Prototype</vt:lpstr>
      <vt:lpstr>Configuration &amp; Prototype</vt:lpstr>
      <vt:lpstr>Validate</vt:lpstr>
      <vt:lpstr>Validate</vt:lpstr>
      <vt:lpstr>Validate </vt:lpstr>
      <vt:lpstr>Transition</vt:lpstr>
      <vt:lpstr>Transition </vt:lpstr>
      <vt:lpstr>Training Landscape </vt:lpstr>
      <vt:lpstr>PowerPoint Presentation</vt:lpstr>
      <vt:lpstr>Training Requirements</vt:lpstr>
      <vt:lpstr>Training Roadmap Draft</vt:lpstr>
      <vt:lpstr>Go Live</vt:lpstr>
      <vt:lpstr>Go Live</vt:lpstr>
      <vt:lpstr>Realization</vt:lpstr>
      <vt:lpstr>Realization</vt:lpstr>
      <vt:lpstr>Stabilization</vt:lpstr>
      <vt:lpstr>Stabilization</vt:lpstr>
      <vt:lpstr>Kuali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California,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Nicole</dc:creator>
  <cp:lastModifiedBy>Joyce, Nicole</cp:lastModifiedBy>
  <cp:revision>153</cp:revision>
  <dcterms:created xsi:type="dcterms:W3CDTF">2018-06-19T19:15:33Z</dcterms:created>
  <dcterms:modified xsi:type="dcterms:W3CDTF">2019-01-28T23:44:11Z</dcterms:modified>
</cp:coreProperties>
</file>