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9" r:id="rId2"/>
  </p:sldMasterIdLst>
  <p:notesMasterIdLst>
    <p:notesMasterId r:id="rId13"/>
  </p:notesMasterIdLst>
  <p:handoutMasterIdLst>
    <p:handoutMasterId r:id="rId14"/>
  </p:handoutMasterIdLst>
  <p:sldIdLst>
    <p:sldId id="256" r:id="rId3"/>
    <p:sldId id="259" r:id="rId4"/>
    <p:sldId id="268" r:id="rId5"/>
    <p:sldId id="260" r:id="rId6"/>
    <p:sldId id="269" r:id="rId7"/>
    <p:sldId id="262" r:id="rId8"/>
    <p:sldId id="257" r:id="rId9"/>
    <p:sldId id="266" r:id="rId10"/>
    <p:sldId id="271"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DE"/>
    <a:srgbClr val="006A96"/>
    <a:srgbClr val="DAA377"/>
    <a:srgbClr val="05BFD5"/>
    <a:srgbClr val="487C9C"/>
    <a:srgbClr val="FF9966"/>
    <a:srgbClr val="BFBFB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10"/>
    <p:restoredTop sz="80552" autoAdjust="0"/>
  </p:normalViewPr>
  <p:slideViewPr>
    <p:cSldViewPr snapToGrid="0" snapToObjects="1">
      <p:cViewPr varScale="1">
        <p:scale>
          <a:sx n="93" d="100"/>
          <a:sy n="93" d="100"/>
        </p:scale>
        <p:origin x="1104" y="78"/>
      </p:cViewPr>
      <p:guideLst>
        <p:guide orient="horz" pos="2160"/>
        <p:guide pos="3840"/>
      </p:guideLst>
    </p:cSldViewPr>
  </p:slideViewPr>
  <p:notesTextViewPr>
    <p:cViewPr>
      <p:scale>
        <a:sx n="3" d="2"/>
        <a:sy n="3" d="2"/>
      </p:scale>
      <p:origin x="0" y="0"/>
    </p:cViewPr>
  </p:notesTextViewPr>
  <p:notesViewPr>
    <p:cSldViewPr snapToGrid="0" snapToObjects="1" showGuides="1">
      <p:cViewPr varScale="1">
        <p:scale>
          <a:sx n="109" d="100"/>
          <a:sy n="109" d="100"/>
        </p:scale>
        <p:origin x="3176"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014035-4376-41F7-B98E-7A3EC9856736}" type="doc">
      <dgm:prSet loTypeId="urn:microsoft.com/office/officeart/2005/8/layout/chevron1" loCatId="process" qsTypeId="urn:microsoft.com/office/officeart/2005/8/quickstyle/simple1" qsCatId="simple" csTypeId="urn:microsoft.com/office/officeart/2005/8/colors/accent1_2" csCatId="accent1" phldr="1"/>
      <dgm:spPr/>
    </dgm:pt>
    <dgm:pt modelId="{7C140BA5-61A2-4C44-8F2C-83C38D316D75}">
      <dgm:prSet phldrT="[Text]" custT="1"/>
      <dgm:spPr>
        <a:solidFill>
          <a:srgbClr val="BFBFBF"/>
        </a:solidFill>
      </dgm:spPr>
      <dgm:t>
        <a:bodyPr/>
        <a:lstStyle/>
        <a:p>
          <a:r>
            <a:rPr lang="en-GB" sz="1300" b="0" dirty="0" smtClean="0">
              <a:solidFill>
                <a:schemeClr val="bg1"/>
              </a:solidFill>
            </a:rPr>
            <a:t>Initiate</a:t>
          </a:r>
          <a:endParaRPr lang="en-US" sz="1300" dirty="0">
            <a:solidFill>
              <a:schemeClr val="bg1"/>
            </a:solidFill>
          </a:endParaRPr>
        </a:p>
      </dgm:t>
    </dgm:pt>
    <dgm:pt modelId="{4EE0527B-6153-42D3-936E-E34B9CCE2E5B}" type="parTrans" cxnId="{1F625BA7-6CA7-4D79-AC51-7E8A0747591C}">
      <dgm:prSet/>
      <dgm:spPr/>
      <dgm:t>
        <a:bodyPr/>
        <a:lstStyle/>
        <a:p>
          <a:endParaRPr lang="en-US"/>
        </a:p>
      </dgm:t>
    </dgm:pt>
    <dgm:pt modelId="{A177E4EC-37A7-4086-B9CE-1C22AFC73885}" type="sibTrans" cxnId="{1F625BA7-6CA7-4D79-AC51-7E8A0747591C}">
      <dgm:prSet/>
      <dgm:spPr/>
      <dgm:t>
        <a:bodyPr/>
        <a:lstStyle/>
        <a:p>
          <a:endParaRPr lang="en-US"/>
        </a:p>
      </dgm:t>
    </dgm:pt>
    <dgm:pt modelId="{152C0CFE-894B-4DCD-9C91-F961733C6C8A}">
      <dgm:prSet phldrT="[Text]" custT="1"/>
      <dgm:spPr>
        <a:solidFill>
          <a:srgbClr val="2E75B6"/>
        </a:solidFill>
      </dgm:spPr>
      <dgm:t>
        <a:bodyPr/>
        <a:lstStyle/>
        <a:p>
          <a:r>
            <a:rPr lang="en-GB" sz="1300" dirty="0" smtClean="0">
              <a:solidFill>
                <a:schemeClr val="bg1"/>
              </a:solidFill>
            </a:rPr>
            <a:t>Design</a:t>
          </a:r>
          <a:endParaRPr lang="en-GB" sz="1300" dirty="0">
            <a:solidFill>
              <a:schemeClr val="bg1"/>
            </a:solidFill>
          </a:endParaRPr>
        </a:p>
      </dgm:t>
    </dgm:pt>
    <dgm:pt modelId="{1F637CD6-718F-42E8-BF1F-09380C90001C}" type="parTrans" cxnId="{913DACF1-E0FB-46A7-9F7F-8D4279633409}">
      <dgm:prSet/>
      <dgm:spPr/>
      <dgm:t>
        <a:bodyPr/>
        <a:lstStyle/>
        <a:p>
          <a:endParaRPr lang="en-US"/>
        </a:p>
      </dgm:t>
    </dgm:pt>
    <dgm:pt modelId="{DBF94304-B246-4969-8A3A-684D85AC9738}" type="sibTrans" cxnId="{913DACF1-E0FB-46A7-9F7F-8D4279633409}">
      <dgm:prSet/>
      <dgm:spPr/>
      <dgm:t>
        <a:bodyPr/>
        <a:lstStyle/>
        <a:p>
          <a:endParaRPr lang="en-US"/>
        </a:p>
      </dgm:t>
    </dgm:pt>
    <dgm:pt modelId="{A394F2A2-CD30-43D3-B564-20AF0C1BCDE0}">
      <dgm:prSet phldrT="[Text]" custT="1"/>
      <dgm:spPr>
        <a:solidFill>
          <a:srgbClr val="BFBFBF"/>
        </a:solidFill>
      </dgm:spPr>
      <dgm:t>
        <a:bodyPr/>
        <a:lstStyle/>
        <a:p>
          <a:r>
            <a:rPr lang="en-GB" sz="1300" dirty="0" smtClean="0">
              <a:solidFill>
                <a:schemeClr val="bg1"/>
              </a:solidFill>
            </a:rPr>
            <a:t>Plan                      </a:t>
          </a:r>
          <a:endParaRPr lang="en-US" sz="1300" dirty="0">
            <a:solidFill>
              <a:schemeClr val="bg1"/>
            </a:solidFill>
          </a:endParaRPr>
        </a:p>
      </dgm:t>
    </dgm:pt>
    <dgm:pt modelId="{16D8ED17-1A99-4BF0-A32E-AA5F0F0258C0}" type="parTrans" cxnId="{EDA2CDD0-A7E2-4ABF-A8D5-73FBDE810226}">
      <dgm:prSet/>
      <dgm:spPr/>
      <dgm:t>
        <a:bodyPr/>
        <a:lstStyle/>
        <a:p>
          <a:endParaRPr lang="en-US"/>
        </a:p>
      </dgm:t>
    </dgm:pt>
    <dgm:pt modelId="{997060CD-BA39-4C3E-89BA-BE814DB0413A}" type="sibTrans" cxnId="{EDA2CDD0-A7E2-4ABF-A8D5-73FBDE810226}">
      <dgm:prSet/>
      <dgm:spPr/>
      <dgm:t>
        <a:bodyPr/>
        <a:lstStyle/>
        <a:p>
          <a:endParaRPr lang="en-US"/>
        </a:p>
      </dgm:t>
    </dgm:pt>
    <dgm:pt modelId="{626C66CD-664C-4CA9-9020-B8D6763AE2FD}">
      <dgm:prSet phldrT="[Text]" custT="1"/>
      <dgm:spPr>
        <a:solidFill>
          <a:srgbClr val="BFBFBF"/>
        </a:solidFill>
      </dgm:spPr>
      <dgm:t>
        <a:bodyPr/>
        <a:lstStyle/>
        <a:p>
          <a:r>
            <a:rPr lang="en-GB" sz="1300" dirty="0" smtClean="0">
              <a:solidFill>
                <a:schemeClr val="bg1"/>
              </a:solidFill>
            </a:rPr>
            <a:t>Validate</a:t>
          </a:r>
          <a:endParaRPr lang="en-GB" sz="1300" dirty="0">
            <a:solidFill>
              <a:schemeClr val="bg1"/>
            </a:solidFill>
          </a:endParaRPr>
        </a:p>
      </dgm:t>
    </dgm:pt>
    <dgm:pt modelId="{F3EF0168-EB64-49AD-A5B4-271B13C93812}" type="parTrans" cxnId="{41D9E418-E3E0-424A-BF33-9059A48A6B3F}">
      <dgm:prSet/>
      <dgm:spPr/>
      <dgm:t>
        <a:bodyPr/>
        <a:lstStyle/>
        <a:p>
          <a:endParaRPr lang="en-US"/>
        </a:p>
      </dgm:t>
    </dgm:pt>
    <dgm:pt modelId="{DBF977C8-5E0E-4980-BF6A-C155149577D8}" type="sibTrans" cxnId="{41D9E418-E3E0-424A-BF33-9059A48A6B3F}">
      <dgm:prSet/>
      <dgm:spPr/>
      <dgm:t>
        <a:bodyPr/>
        <a:lstStyle/>
        <a:p>
          <a:endParaRPr lang="en-US"/>
        </a:p>
      </dgm:t>
    </dgm:pt>
    <dgm:pt modelId="{B2D8824F-FCA3-40D3-ADF0-216360405402}">
      <dgm:prSet phldrT="[Text]" custT="1"/>
      <dgm:spPr>
        <a:solidFill>
          <a:srgbClr val="BFBFBF"/>
        </a:solidFill>
      </dgm:spPr>
      <dgm:t>
        <a:bodyPr/>
        <a:lstStyle/>
        <a:p>
          <a:r>
            <a:rPr lang="en-GB" sz="1300" dirty="0" smtClean="0">
              <a:solidFill>
                <a:schemeClr val="bg1"/>
              </a:solidFill>
            </a:rPr>
            <a:t>Transition</a:t>
          </a:r>
          <a:endParaRPr lang="en-GB" sz="1300" dirty="0">
            <a:solidFill>
              <a:schemeClr val="bg1"/>
            </a:solidFill>
          </a:endParaRPr>
        </a:p>
      </dgm:t>
    </dgm:pt>
    <dgm:pt modelId="{ABEF4102-6A7F-4ADF-A92B-6D65F516C652}" type="parTrans" cxnId="{2D1233A8-7D70-4885-B273-4F9D8AB88BFF}">
      <dgm:prSet/>
      <dgm:spPr/>
      <dgm:t>
        <a:bodyPr/>
        <a:lstStyle/>
        <a:p>
          <a:endParaRPr lang="en-US"/>
        </a:p>
      </dgm:t>
    </dgm:pt>
    <dgm:pt modelId="{FFEC8B86-5E08-4CC5-B080-5EC8CD9FA928}" type="sibTrans" cxnId="{2D1233A8-7D70-4885-B273-4F9D8AB88BFF}">
      <dgm:prSet/>
      <dgm:spPr/>
      <dgm:t>
        <a:bodyPr/>
        <a:lstStyle/>
        <a:p>
          <a:endParaRPr lang="en-US"/>
        </a:p>
      </dgm:t>
    </dgm:pt>
    <dgm:pt modelId="{4F4BE03B-5823-4BC9-90E7-5574EACE09E5}">
      <dgm:prSet phldrT="[Text]" custT="1"/>
      <dgm:spPr>
        <a:solidFill>
          <a:srgbClr val="BFBFBF"/>
        </a:solidFill>
      </dgm:spPr>
      <dgm:t>
        <a:bodyPr/>
        <a:lstStyle/>
        <a:p>
          <a:r>
            <a:rPr lang="en-GB" sz="1300" b="1" dirty="0" smtClean="0">
              <a:solidFill>
                <a:schemeClr val="accent2"/>
              </a:solidFill>
            </a:rPr>
            <a:t>Go Live</a:t>
          </a:r>
          <a:endParaRPr lang="en-GB" sz="1300" b="1" dirty="0">
            <a:solidFill>
              <a:schemeClr val="accent2"/>
            </a:solidFill>
          </a:endParaRPr>
        </a:p>
      </dgm:t>
    </dgm:pt>
    <dgm:pt modelId="{57101327-A90A-4314-9C57-9B0F6D4A44BE}" type="parTrans" cxnId="{F066787A-304C-45AB-9B3E-9C7AA86963A7}">
      <dgm:prSet/>
      <dgm:spPr/>
      <dgm:t>
        <a:bodyPr/>
        <a:lstStyle/>
        <a:p>
          <a:endParaRPr lang="en-US"/>
        </a:p>
      </dgm:t>
    </dgm:pt>
    <dgm:pt modelId="{19B64806-4E4D-46C7-B2F2-1A035F149F3D}" type="sibTrans" cxnId="{F066787A-304C-45AB-9B3E-9C7AA86963A7}">
      <dgm:prSet/>
      <dgm:spPr/>
      <dgm:t>
        <a:bodyPr/>
        <a:lstStyle/>
        <a:p>
          <a:endParaRPr lang="en-US"/>
        </a:p>
      </dgm:t>
    </dgm:pt>
    <dgm:pt modelId="{291C0FC7-AB24-426F-95D5-FCAF7D733561}">
      <dgm:prSet phldrT="[Text]" custT="1"/>
      <dgm:spPr>
        <a:solidFill>
          <a:srgbClr val="BFBFBF"/>
        </a:solidFill>
      </dgm:spPr>
      <dgm:t>
        <a:bodyPr/>
        <a:lstStyle/>
        <a:p>
          <a:r>
            <a:rPr lang="en-GB" sz="1300" dirty="0" smtClean="0">
              <a:solidFill>
                <a:schemeClr val="bg1"/>
              </a:solidFill>
            </a:rPr>
            <a:t>Realization</a:t>
          </a:r>
          <a:endParaRPr lang="en-GB" sz="1300" dirty="0">
            <a:solidFill>
              <a:schemeClr val="bg1"/>
            </a:solidFill>
          </a:endParaRPr>
        </a:p>
      </dgm:t>
    </dgm:pt>
    <dgm:pt modelId="{1E282A40-F833-49C9-A458-AA5157B0BAF1}" type="parTrans" cxnId="{DE139CC0-2C9C-44D9-B317-A90FB0B1F035}">
      <dgm:prSet/>
      <dgm:spPr/>
      <dgm:t>
        <a:bodyPr/>
        <a:lstStyle/>
        <a:p>
          <a:endParaRPr lang="en-US"/>
        </a:p>
      </dgm:t>
    </dgm:pt>
    <dgm:pt modelId="{B9C13972-0B87-44F7-B846-85C5D7C228B9}" type="sibTrans" cxnId="{DE139CC0-2C9C-44D9-B317-A90FB0B1F035}">
      <dgm:prSet/>
      <dgm:spPr/>
      <dgm:t>
        <a:bodyPr/>
        <a:lstStyle/>
        <a:p>
          <a:endParaRPr lang="en-US"/>
        </a:p>
      </dgm:t>
    </dgm:pt>
    <dgm:pt modelId="{D37ECD37-5D27-4F00-BE43-EE2CBC34B805}">
      <dgm:prSet phldrT="[Text]" custT="1"/>
      <dgm:spPr>
        <a:solidFill>
          <a:srgbClr val="BFBFBF"/>
        </a:solidFill>
      </dgm:spPr>
      <dgm:t>
        <a:bodyPr/>
        <a:lstStyle/>
        <a:p>
          <a:r>
            <a:rPr lang="en-GB" sz="1300" dirty="0" smtClean="0">
              <a:solidFill>
                <a:schemeClr val="bg1"/>
              </a:solidFill>
            </a:rPr>
            <a:t>Stabilization</a:t>
          </a:r>
          <a:endParaRPr lang="en-GB" sz="1300" dirty="0">
            <a:solidFill>
              <a:schemeClr val="bg1"/>
            </a:solidFill>
          </a:endParaRPr>
        </a:p>
      </dgm:t>
    </dgm:pt>
    <dgm:pt modelId="{8C247E1F-B775-42D2-8047-C1EC7BD6A5A2}" type="parTrans" cxnId="{5D5EFE9E-AE1D-43D4-94F7-69EC778908C6}">
      <dgm:prSet/>
      <dgm:spPr/>
      <dgm:t>
        <a:bodyPr/>
        <a:lstStyle/>
        <a:p>
          <a:endParaRPr lang="en-US"/>
        </a:p>
      </dgm:t>
    </dgm:pt>
    <dgm:pt modelId="{4839513B-2C98-4187-8C8C-5B155C922DD3}" type="sibTrans" cxnId="{5D5EFE9E-AE1D-43D4-94F7-69EC778908C6}">
      <dgm:prSet/>
      <dgm:spPr/>
      <dgm:t>
        <a:bodyPr/>
        <a:lstStyle/>
        <a:p>
          <a:endParaRPr lang="en-US"/>
        </a:p>
      </dgm:t>
    </dgm:pt>
    <dgm:pt modelId="{D3E32C3F-8B1E-4470-AE4B-AF7542F719A6}">
      <dgm:prSet phldrT="[Text]" custT="1"/>
      <dgm:spPr>
        <a:gradFill flip="none" rotWithShape="0">
          <a:gsLst>
            <a:gs pos="0">
              <a:srgbClr val="2E75B6"/>
            </a:gs>
            <a:gs pos="64000">
              <a:srgbClr val="BFBFBF">
                <a:shade val="67500"/>
                <a:satMod val="115000"/>
              </a:srgbClr>
            </a:gs>
            <a:gs pos="100000">
              <a:srgbClr val="BFBFBF">
                <a:shade val="100000"/>
                <a:satMod val="115000"/>
              </a:srgbClr>
            </a:gs>
          </a:gsLst>
          <a:lin ang="0" scaled="1"/>
          <a:tileRect/>
        </a:gradFill>
      </dgm:spPr>
      <dgm:t>
        <a:bodyPr/>
        <a:lstStyle/>
        <a:p>
          <a:r>
            <a:rPr lang="en-GB" sz="1300" dirty="0" smtClean="0">
              <a:solidFill>
                <a:schemeClr val="bg1"/>
              </a:solidFill>
            </a:rPr>
            <a:t>Configure</a:t>
          </a:r>
          <a:endParaRPr lang="en-GB" sz="1300" dirty="0">
            <a:solidFill>
              <a:schemeClr val="bg1"/>
            </a:solidFill>
          </a:endParaRPr>
        </a:p>
      </dgm:t>
    </dgm:pt>
    <dgm:pt modelId="{5A5E73D8-D06A-4ADC-A276-A2D3B27F2355}" type="parTrans" cxnId="{EBEE5137-4AAC-43FB-B593-B0DCB6FD7B65}">
      <dgm:prSet/>
      <dgm:spPr/>
      <dgm:t>
        <a:bodyPr/>
        <a:lstStyle/>
        <a:p>
          <a:endParaRPr lang="en-US"/>
        </a:p>
      </dgm:t>
    </dgm:pt>
    <dgm:pt modelId="{A6641514-4AB7-44FE-9E9F-F50761438592}" type="sibTrans" cxnId="{EBEE5137-4AAC-43FB-B593-B0DCB6FD7B65}">
      <dgm:prSet/>
      <dgm:spPr/>
      <dgm:t>
        <a:bodyPr/>
        <a:lstStyle/>
        <a:p>
          <a:endParaRPr lang="en-US"/>
        </a:p>
      </dgm:t>
    </dgm:pt>
    <dgm:pt modelId="{E59A3AA1-4456-482F-A514-10BC3E030511}" type="pres">
      <dgm:prSet presAssocID="{85014035-4376-41F7-B98E-7A3EC9856736}" presName="Name0" presStyleCnt="0">
        <dgm:presLayoutVars>
          <dgm:dir/>
          <dgm:animLvl val="lvl"/>
          <dgm:resizeHandles val="exact"/>
        </dgm:presLayoutVars>
      </dgm:prSet>
      <dgm:spPr/>
    </dgm:pt>
    <dgm:pt modelId="{66CDB625-3567-480B-96DE-D9D9D01967F2}" type="pres">
      <dgm:prSet presAssocID="{7C140BA5-61A2-4C44-8F2C-83C38D316D75}" presName="parTxOnly" presStyleLbl="node1" presStyleIdx="0" presStyleCnt="9">
        <dgm:presLayoutVars>
          <dgm:chMax val="0"/>
          <dgm:chPref val="0"/>
          <dgm:bulletEnabled val="1"/>
        </dgm:presLayoutVars>
      </dgm:prSet>
      <dgm:spPr/>
      <dgm:t>
        <a:bodyPr/>
        <a:lstStyle/>
        <a:p>
          <a:endParaRPr lang="en-US"/>
        </a:p>
      </dgm:t>
    </dgm:pt>
    <dgm:pt modelId="{E69D944D-B787-42EF-A817-E7A1749D8736}" type="pres">
      <dgm:prSet presAssocID="{A177E4EC-37A7-4086-B9CE-1C22AFC73885}" presName="parTxOnlySpace" presStyleCnt="0"/>
      <dgm:spPr/>
    </dgm:pt>
    <dgm:pt modelId="{4DB2B4C5-616C-405E-B54B-EC90D8032080}" type="pres">
      <dgm:prSet presAssocID="{A394F2A2-CD30-43D3-B564-20AF0C1BCDE0}" presName="parTxOnly" presStyleLbl="node1" presStyleIdx="1" presStyleCnt="9">
        <dgm:presLayoutVars>
          <dgm:chMax val="0"/>
          <dgm:chPref val="0"/>
          <dgm:bulletEnabled val="1"/>
        </dgm:presLayoutVars>
      </dgm:prSet>
      <dgm:spPr/>
      <dgm:t>
        <a:bodyPr/>
        <a:lstStyle/>
        <a:p>
          <a:endParaRPr lang="en-US"/>
        </a:p>
      </dgm:t>
    </dgm:pt>
    <dgm:pt modelId="{7DA42B1B-26D5-4E6A-878A-49EBD2B2C1FF}" type="pres">
      <dgm:prSet presAssocID="{997060CD-BA39-4C3E-89BA-BE814DB0413A}" presName="parTxOnlySpace" presStyleCnt="0"/>
      <dgm:spPr/>
    </dgm:pt>
    <dgm:pt modelId="{8A2BE7DB-4C89-4154-B8EA-CABB8FBA3A4D}" type="pres">
      <dgm:prSet presAssocID="{152C0CFE-894B-4DCD-9C91-F961733C6C8A}" presName="parTxOnly" presStyleLbl="node1" presStyleIdx="2" presStyleCnt="9">
        <dgm:presLayoutVars>
          <dgm:chMax val="0"/>
          <dgm:chPref val="0"/>
          <dgm:bulletEnabled val="1"/>
        </dgm:presLayoutVars>
      </dgm:prSet>
      <dgm:spPr/>
      <dgm:t>
        <a:bodyPr/>
        <a:lstStyle/>
        <a:p>
          <a:endParaRPr lang="en-US"/>
        </a:p>
      </dgm:t>
    </dgm:pt>
    <dgm:pt modelId="{9FB0C3C1-B3A4-4406-AA3E-E68647A3DA67}" type="pres">
      <dgm:prSet presAssocID="{DBF94304-B246-4969-8A3A-684D85AC9738}" presName="parTxOnlySpace" presStyleCnt="0"/>
      <dgm:spPr/>
    </dgm:pt>
    <dgm:pt modelId="{9101A43E-9FA8-44D0-8B4B-B43A17F0B301}" type="pres">
      <dgm:prSet presAssocID="{D3E32C3F-8B1E-4470-AE4B-AF7542F719A6}" presName="parTxOnly" presStyleLbl="node1" presStyleIdx="3" presStyleCnt="9">
        <dgm:presLayoutVars>
          <dgm:chMax val="0"/>
          <dgm:chPref val="0"/>
          <dgm:bulletEnabled val="1"/>
        </dgm:presLayoutVars>
      </dgm:prSet>
      <dgm:spPr/>
      <dgm:t>
        <a:bodyPr/>
        <a:lstStyle/>
        <a:p>
          <a:endParaRPr lang="en-US"/>
        </a:p>
      </dgm:t>
    </dgm:pt>
    <dgm:pt modelId="{C0DF1FFC-718C-41AA-B1B4-399BF34A0C85}" type="pres">
      <dgm:prSet presAssocID="{A6641514-4AB7-44FE-9E9F-F50761438592}" presName="parTxOnlySpace" presStyleCnt="0"/>
      <dgm:spPr/>
    </dgm:pt>
    <dgm:pt modelId="{D79C9E3A-AD33-4FF1-AFAE-6CA861113F40}" type="pres">
      <dgm:prSet presAssocID="{626C66CD-664C-4CA9-9020-B8D6763AE2FD}" presName="parTxOnly" presStyleLbl="node1" presStyleIdx="4" presStyleCnt="9">
        <dgm:presLayoutVars>
          <dgm:chMax val="0"/>
          <dgm:chPref val="0"/>
          <dgm:bulletEnabled val="1"/>
        </dgm:presLayoutVars>
      </dgm:prSet>
      <dgm:spPr/>
      <dgm:t>
        <a:bodyPr/>
        <a:lstStyle/>
        <a:p>
          <a:endParaRPr lang="en-US"/>
        </a:p>
      </dgm:t>
    </dgm:pt>
    <dgm:pt modelId="{DC91B037-C717-4289-AE40-B313064DA6EB}" type="pres">
      <dgm:prSet presAssocID="{DBF977C8-5E0E-4980-BF6A-C155149577D8}" presName="parTxOnlySpace" presStyleCnt="0"/>
      <dgm:spPr/>
    </dgm:pt>
    <dgm:pt modelId="{48DB6C72-9476-46A8-A7B1-362834A04659}" type="pres">
      <dgm:prSet presAssocID="{B2D8824F-FCA3-40D3-ADF0-216360405402}" presName="parTxOnly" presStyleLbl="node1" presStyleIdx="5" presStyleCnt="9">
        <dgm:presLayoutVars>
          <dgm:chMax val="0"/>
          <dgm:chPref val="0"/>
          <dgm:bulletEnabled val="1"/>
        </dgm:presLayoutVars>
      </dgm:prSet>
      <dgm:spPr/>
      <dgm:t>
        <a:bodyPr/>
        <a:lstStyle/>
        <a:p>
          <a:endParaRPr lang="en-US"/>
        </a:p>
      </dgm:t>
    </dgm:pt>
    <dgm:pt modelId="{73C3018A-3BCF-4F84-94F0-C1E38A294445}" type="pres">
      <dgm:prSet presAssocID="{FFEC8B86-5E08-4CC5-B080-5EC8CD9FA928}" presName="parTxOnlySpace" presStyleCnt="0"/>
      <dgm:spPr/>
    </dgm:pt>
    <dgm:pt modelId="{B1F183C7-4128-441B-9040-CEC245AAA671}" type="pres">
      <dgm:prSet presAssocID="{4F4BE03B-5823-4BC9-90E7-5574EACE09E5}" presName="parTxOnly" presStyleLbl="node1" presStyleIdx="6" presStyleCnt="9">
        <dgm:presLayoutVars>
          <dgm:chMax val="0"/>
          <dgm:chPref val="0"/>
          <dgm:bulletEnabled val="1"/>
        </dgm:presLayoutVars>
      </dgm:prSet>
      <dgm:spPr/>
      <dgm:t>
        <a:bodyPr/>
        <a:lstStyle/>
        <a:p>
          <a:endParaRPr lang="en-US"/>
        </a:p>
      </dgm:t>
    </dgm:pt>
    <dgm:pt modelId="{8B966912-F62C-4DB4-9741-03C78CA48121}" type="pres">
      <dgm:prSet presAssocID="{19B64806-4E4D-46C7-B2F2-1A035F149F3D}" presName="parTxOnlySpace" presStyleCnt="0"/>
      <dgm:spPr/>
    </dgm:pt>
    <dgm:pt modelId="{5F3D77F7-2117-4310-82D6-CC46973B96CE}" type="pres">
      <dgm:prSet presAssocID="{291C0FC7-AB24-426F-95D5-FCAF7D733561}" presName="parTxOnly" presStyleLbl="node1" presStyleIdx="7" presStyleCnt="9">
        <dgm:presLayoutVars>
          <dgm:chMax val="0"/>
          <dgm:chPref val="0"/>
          <dgm:bulletEnabled val="1"/>
        </dgm:presLayoutVars>
      </dgm:prSet>
      <dgm:spPr/>
      <dgm:t>
        <a:bodyPr/>
        <a:lstStyle/>
        <a:p>
          <a:endParaRPr lang="en-US"/>
        </a:p>
      </dgm:t>
    </dgm:pt>
    <dgm:pt modelId="{F6A0359B-3FA6-4B4A-90B3-02DF2DDF0B4E}" type="pres">
      <dgm:prSet presAssocID="{B9C13972-0B87-44F7-B846-85C5D7C228B9}" presName="parTxOnlySpace" presStyleCnt="0"/>
      <dgm:spPr/>
    </dgm:pt>
    <dgm:pt modelId="{05E9B768-C4F6-4368-A29F-C29CFF7A9381}" type="pres">
      <dgm:prSet presAssocID="{D37ECD37-5D27-4F00-BE43-EE2CBC34B805}" presName="parTxOnly" presStyleLbl="node1" presStyleIdx="8" presStyleCnt="9" custScaleX="106845">
        <dgm:presLayoutVars>
          <dgm:chMax val="0"/>
          <dgm:chPref val="0"/>
          <dgm:bulletEnabled val="1"/>
        </dgm:presLayoutVars>
      </dgm:prSet>
      <dgm:spPr/>
      <dgm:t>
        <a:bodyPr/>
        <a:lstStyle/>
        <a:p>
          <a:endParaRPr lang="en-US"/>
        </a:p>
      </dgm:t>
    </dgm:pt>
  </dgm:ptLst>
  <dgm:cxnLst>
    <dgm:cxn modelId="{1F625BA7-6CA7-4D79-AC51-7E8A0747591C}" srcId="{85014035-4376-41F7-B98E-7A3EC9856736}" destId="{7C140BA5-61A2-4C44-8F2C-83C38D316D75}" srcOrd="0" destOrd="0" parTransId="{4EE0527B-6153-42D3-936E-E34B9CCE2E5B}" sibTransId="{A177E4EC-37A7-4086-B9CE-1C22AFC73885}"/>
    <dgm:cxn modelId="{53AF7E02-40B9-4D57-ADAB-86E23D6E4B34}" type="presOf" srcId="{152C0CFE-894B-4DCD-9C91-F961733C6C8A}" destId="{8A2BE7DB-4C89-4154-B8EA-CABB8FBA3A4D}" srcOrd="0" destOrd="0" presId="urn:microsoft.com/office/officeart/2005/8/layout/chevron1"/>
    <dgm:cxn modelId="{41D9E418-E3E0-424A-BF33-9059A48A6B3F}" srcId="{85014035-4376-41F7-B98E-7A3EC9856736}" destId="{626C66CD-664C-4CA9-9020-B8D6763AE2FD}" srcOrd="4" destOrd="0" parTransId="{F3EF0168-EB64-49AD-A5B4-271B13C93812}" sibTransId="{DBF977C8-5E0E-4980-BF6A-C155149577D8}"/>
    <dgm:cxn modelId="{30370606-0A33-4077-A99B-0ED4B787C32E}" type="presOf" srcId="{626C66CD-664C-4CA9-9020-B8D6763AE2FD}" destId="{D79C9E3A-AD33-4FF1-AFAE-6CA861113F40}" srcOrd="0" destOrd="0" presId="urn:microsoft.com/office/officeart/2005/8/layout/chevron1"/>
    <dgm:cxn modelId="{F066787A-304C-45AB-9B3E-9C7AA86963A7}" srcId="{85014035-4376-41F7-B98E-7A3EC9856736}" destId="{4F4BE03B-5823-4BC9-90E7-5574EACE09E5}" srcOrd="6" destOrd="0" parTransId="{57101327-A90A-4314-9C57-9B0F6D4A44BE}" sibTransId="{19B64806-4E4D-46C7-B2F2-1A035F149F3D}"/>
    <dgm:cxn modelId="{30557CDA-731E-4570-B8FC-E743ACDCA19D}" type="presOf" srcId="{291C0FC7-AB24-426F-95D5-FCAF7D733561}" destId="{5F3D77F7-2117-4310-82D6-CC46973B96CE}" srcOrd="0" destOrd="0" presId="urn:microsoft.com/office/officeart/2005/8/layout/chevron1"/>
    <dgm:cxn modelId="{EDA2CDD0-A7E2-4ABF-A8D5-73FBDE810226}" srcId="{85014035-4376-41F7-B98E-7A3EC9856736}" destId="{A394F2A2-CD30-43D3-B564-20AF0C1BCDE0}" srcOrd="1" destOrd="0" parTransId="{16D8ED17-1A99-4BF0-A32E-AA5F0F0258C0}" sibTransId="{997060CD-BA39-4C3E-89BA-BE814DB0413A}"/>
    <dgm:cxn modelId="{913DACF1-E0FB-46A7-9F7F-8D4279633409}" srcId="{85014035-4376-41F7-B98E-7A3EC9856736}" destId="{152C0CFE-894B-4DCD-9C91-F961733C6C8A}" srcOrd="2" destOrd="0" parTransId="{1F637CD6-718F-42E8-BF1F-09380C90001C}" sibTransId="{DBF94304-B246-4969-8A3A-684D85AC9738}"/>
    <dgm:cxn modelId="{5D5EFE9E-AE1D-43D4-94F7-69EC778908C6}" srcId="{85014035-4376-41F7-B98E-7A3EC9856736}" destId="{D37ECD37-5D27-4F00-BE43-EE2CBC34B805}" srcOrd="8" destOrd="0" parTransId="{8C247E1F-B775-42D2-8047-C1EC7BD6A5A2}" sibTransId="{4839513B-2C98-4187-8C8C-5B155C922DD3}"/>
    <dgm:cxn modelId="{3C7C00AE-A2B1-41D0-BD99-617A3996A3D9}" type="presOf" srcId="{85014035-4376-41F7-B98E-7A3EC9856736}" destId="{E59A3AA1-4456-482F-A514-10BC3E030511}" srcOrd="0" destOrd="0" presId="urn:microsoft.com/office/officeart/2005/8/layout/chevron1"/>
    <dgm:cxn modelId="{E821877C-68EC-4EA3-89AE-53B8A9AF7CF8}" type="presOf" srcId="{A394F2A2-CD30-43D3-B564-20AF0C1BCDE0}" destId="{4DB2B4C5-616C-405E-B54B-EC90D8032080}" srcOrd="0" destOrd="0" presId="urn:microsoft.com/office/officeart/2005/8/layout/chevron1"/>
    <dgm:cxn modelId="{37F5860B-C4DF-4239-8A29-6F9C974749D0}" type="presOf" srcId="{D3E32C3F-8B1E-4470-AE4B-AF7542F719A6}" destId="{9101A43E-9FA8-44D0-8B4B-B43A17F0B301}" srcOrd="0" destOrd="0" presId="urn:microsoft.com/office/officeart/2005/8/layout/chevron1"/>
    <dgm:cxn modelId="{F1E2D38B-E9D5-447D-83E0-E659598A1318}" type="presOf" srcId="{D37ECD37-5D27-4F00-BE43-EE2CBC34B805}" destId="{05E9B768-C4F6-4368-A29F-C29CFF7A9381}" srcOrd="0" destOrd="0" presId="urn:microsoft.com/office/officeart/2005/8/layout/chevron1"/>
    <dgm:cxn modelId="{DE139CC0-2C9C-44D9-B317-A90FB0B1F035}" srcId="{85014035-4376-41F7-B98E-7A3EC9856736}" destId="{291C0FC7-AB24-426F-95D5-FCAF7D733561}" srcOrd="7" destOrd="0" parTransId="{1E282A40-F833-49C9-A458-AA5157B0BAF1}" sibTransId="{B9C13972-0B87-44F7-B846-85C5D7C228B9}"/>
    <dgm:cxn modelId="{2D1233A8-7D70-4885-B273-4F9D8AB88BFF}" srcId="{85014035-4376-41F7-B98E-7A3EC9856736}" destId="{B2D8824F-FCA3-40D3-ADF0-216360405402}" srcOrd="5" destOrd="0" parTransId="{ABEF4102-6A7F-4ADF-A92B-6D65F516C652}" sibTransId="{FFEC8B86-5E08-4CC5-B080-5EC8CD9FA928}"/>
    <dgm:cxn modelId="{81E4926B-B847-4AD2-A87E-065571383AD4}" type="presOf" srcId="{4F4BE03B-5823-4BC9-90E7-5574EACE09E5}" destId="{B1F183C7-4128-441B-9040-CEC245AAA671}" srcOrd="0" destOrd="0" presId="urn:microsoft.com/office/officeart/2005/8/layout/chevron1"/>
    <dgm:cxn modelId="{EBEE5137-4AAC-43FB-B593-B0DCB6FD7B65}" srcId="{85014035-4376-41F7-B98E-7A3EC9856736}" destId="{D3E32C3F-8B1E-4470-AE4B-AF7542F719A6}" srcOrd="3" destOrd="0" parTransId="{5A5E73D8-D06A-4ADC-A276-A2D3B27F2355}" sibTransId="{A6641514-4AB7-44FE-9E9F-F50761438592}"/>
    <dgm:cxn modelId="{A84849D2-77AA-4986-AAA9-00C0D71D2392}" type="presOf" srcId="{B2D8824F-FCA3-40D3-ADF0-216360405402}" destId="{48DB6C72-9476-46A8-A7B1-362834A04659}" srcOrd="0" destOrd="0" presId="urn:microsoft.com/office/officeart/2005/8/layout/chevron1"/>
    <dgm:cxn modelId="{B7424DBF-F007-411A-81DD-707AD7D1D14F}" type="presOf" srcId="{7C140BA5-61A2-4C44-8F2C-83C38D316D75}" destId="{66CDB625-3567-480B-96DE-D9D9D01967F2}" srcOrd="0" destOrd="0" presId="urn:microsoft.com/office/officeart/2005/8/layout/chevron1"/>
    <dgm:cxn modelId="{899055DD-67E6-474D-BBC3-9CDFAB19C96C}" type="presParOf" srcId="{E59A3AA1-4456-482F-A514-10BC3E030511}" destId="{66CDB625-3567-480B-96DE-D9D9D01967F2}" srcOrd="0" destOrd="0" presId="urn:microsoft.com/office/officeart/2005/8/layout/chevron1"/>
    <dgm:cxn modelId="{C3C0739A-87EA-4DDF-8F83-04ED0AD157CB}" type="presParOf" srcId="{E59A3AA1-4456-482F-A514-10BC3E030511}" destId="{E69D944D-B787-42EF-A817-E7A1749D8736}" srcOrd="1" destOrd="0" presId="urn:microsoft.com/office/officeart/2005/8/layout/chevron1"/>
    <dgm:cxn modelId="{F38D0CEE-647E-42E6-B71A-B89EE510919A}" type="presParOf" srcId="{E59A3AA1-4456-482F-A514-10BC3E030511}" destId="{4DB2B4C5-616C-405E-B54B-EC90D8032080}" srcOrd="2" destOrd="0" presId="urn:microsoft.com/office/officeart/2005/8/layout/chevron1"/>
    <dgm:cxn modelId="{66A54113-9AA7-49AE-A804-D8557176FEE9}" type="presParOf" srcId="{E59A3AA1-4456-482F-A514-10BC3E030511}" destId="{7DA42B1B-26D5-4E6A-878A-49EBD2B2C1FF}" srcOrd="3" destOrd="0" presId="urn:microsoft.com/office/officeart/2005/8/layout/chevron1"/>
    <dgm:cxn modelId="{428A7F4C-42C0-479C-9E21-0AD90B9771BC}" type="presParOf" srcId="{E59A3AA1-4456-482F-A514-10BC3E030511}" destId="{8A2BE7DB-4C89-4154-B8EA-CABB8FBA3A4D}" srcOrd="4" destOrd="0" presId="urn:microsoft.com/office/officeart/2005/8/layout/chevron1"/>
    <dgm:cxn modelId="{F63C9D14-0DC9-4143-975E-FCEB101FAE21}" type="presParOf" srcId="{E59A3AA1-4456-482F-A514-10BC3E030511}" destId="{9FB0C3C1-B3A4-4406-AA3E-E68647A3DA67}" srcOrd="5" destOrd="0" presId="urn:microsoft.com/office/officeart/2005/8/layout/chevron1"/>
    <dgm:cxn modelId="{F2904FA1-7EC8-4E6E-AB33-7A46371C1A4A}" type="presParOf" srcId="{E59A3AA1-4456-482F-A514-10BC3E030511}" destId="{9101A43E-9FA8-44D0-8B4B-B43A17F0B301}" srcOrd="6" destOrd="0" presId="urn:microsoft.com/office/officeart/2005/8/layout/chevron1"/>
    <dgm:cxn modelId="{E3E01E3B-7458-4C77-9F78-EC0952EADD43}" type="presParOf" srcId="{E59A3AA1-4456-482F-A514-10BC3E030511}" destId="{C0DF1FFC-718C-41AA-B1B4-399BF34A0C85}" srcOrd="7" destOrd="0" presId="urn:microsoft.com/office/officeart/2005/8/layout/chevron1"/>
    <dgm:cxn modelId="{012F9ACD-D7C4-4DDB-9ECD-35FEB4E036C4}" type="presParOf" srcId="{E59A3AA1-4456-482F-A514-10BC3E030511}" destId="{D79C9E3A-AD33-4FF1-AFAE-6CA861113F40}" srcOrd="8" destOrd="0" presId="urn:microsoft.com/office/officeart/2005/8/layout/chevron1"/>
    <dgm:cxn modelId="{81F39156-1C54-4F8B-A53A-BDC769BF6648}" type="presParOf" srcId="{E59A3AA1-4456-482F-A514-10BC3E030511}" destId="{DC91B037-C717-4289-AE40-B313064DA6EB}" srcOrd="9" destOrd="0" presId="urn:microsoft.com/office/officeart/2005/8/layout/chevron1"/>
    <dgm:cxn modelId="{A7D9B620-D0BD-4074-B16A-89618C0B5237}" type="presParOf" srcId="{E59A3AA1-4456-482F-A514-10BC3E030511}" destId="{48DB6C72-9476-46A8-A7B1-362834A04659}" srcOrd="10" destOrd="0" presId="urn:microsoft.com/office/officeart/2005/8/layout/chevron1"/>
    <dgm:cxn modelId="{F26063BC-11ED-4382-939D-DA1B1F4ABA93}" type="presParOf" srcId="{E59A3AA1-4456-482F-A514-10BC3E030511}" destId="{73C3018A-3BCF-4F84-94F0-C1E38A294445}" srcOrd="11" destOrd="0" presId="urn:microsoft.com/office/officeart/2005/8/layout/chevron1"/>
    <dgm:cxn modelId="{028988A3-0458-4437-B080-CD3F463ADBB1}" type="presParOf" srcId="{E59A3AA1-4456-482F-A514-10BC3E030511}" destId="{B1F183C7-4128-441B-9040-CEC245AAA671}" srcOrd="12" destOrd="0" presId="urn:microsoft.com/office/officeart/2005/8/layout/chevron1"/>
    <dgm:cxn modelId="{6927EA16-6513-432C-83C8-78A630C203D2}" type="presParOf" srcId="{E59A3AA1-4456-482F-A514-10BC3E030511}" destId="{8B966912-F62C-4DB4-9741-03C78CA48121}" srcOrd="13" destOrd="0" presId="urn:microsoft.com/office/officeart/2005/8/layout/chevron1"/>
    <dgm:cxn modelId="{B4C25BE1-3600-43BF-B2B9-2473242D4EEA}" type="presParOf" srcId="{E59A3AA1-4456-482F-A514-10BC3E030511}" destId="{5F3D77F7-2117-4310-82D6-CC46973B96CE}" srcOrd="14" destOrd="0" presId="urn:microsoft.com/office/officeart/2005/8/layout/chevron1"/>
    <dgm:cxn modelId="{7DF6CD82-B0AF-4934-A3D4-04451D98882C}" type="presParOf" srcId="{E59A3AA1-4456-482F-A514-10BC3E030511}" destId="{F6A0359B-3FA6-4B4A-90B3-02DF2DDF0B4E}" srcOrd="15" destOrd="0" presId="urn:microsoft.com/office/officeart/2005/8/layout/chevron1"/>
    <dgm:cxn modelId="{A41B748E-A707-419D-9634-D53B052A5152}" type="presParOf" srcId="{E59A3AA1-4456-482F-A514-10BC3E030511}" destId="{05E9B768-C4F6-4368-A29F-C29CFF7A9381}" srcOrd="1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DB625-3567-480B-96DE-D9D9D01967F2}">
      <dsp:nvSpPr>
        <dsp:cNvPr id="0" name=""/>
        <dsp:cNvSpPr/>
      </dsp:nvSpPr>
      <dsp:spPr>
        <a:xfrm>
          <a:off x="4373"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b="0" kern="1200" dirty="0" smtClean="0">
              <a:solidFill>
                <a:schemeClr val="bg1"/>
              </a:solidFill>
            </a:rPr>
            <a:t>Initiate</a:t>
          </a:r>
          <a:endParaRPr lang="en-US" sz="1300" kern="1200" dirty="0">
            <a:solidFill>
              <a:schemeClr val="bg1"/>
            </a:solidFill>
          </a:endParaRPr>
        </a:p>
      </dsp:txBody>
      <dsp:txXfrm>
        <a:off x="282156" y="2431550"/>
        <a:ext cx="833349" cy="555565"/>
      </dsp:txXfrm>
    </dsp:sp>
    <dsp:sp modelId="{4DB2B4C5-616C-405E-B54B-EC90D8032080}">
      <dsp:nvSpPr>
        <dsp:cNvPr id="0" name=""/>
        <dsp:cNvSpPr/>
      </dsp:nvSpPr>
      <dsp:spPr>
        <a:xfrm>
          <a:off x="1254396"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Plan                      </a:t>
          </a:r>
          <a:endParaRPr lang="en-US" sz="1300" kern="1200" dirty="0">
            <a:solidFill>
              <a:schemeClr val="bg1"/>
            </a:solidFill>
          </a:endParaRPr>
        </a:p>
      </dsp:txBody>
      <dsp:txXfrm>
        <a:off x="1532179" y="2431550"/>
        <a:ext cx="833349" cy="555565"/>
      </dsp:txXfrm>
    </dsp:sp>
    <dsp:sp modelId="{8A2BE7DB-4C89-4154-B8EA-CABB8FBA3A4D}">
      <dsp:nvSpPr>
        <dsp:cNvPr id="0" name=""/>
        <dsp:cNvSpPr/>
      </dsp:nvSpPr>
      <dsp:spPr>
        <a:xfrm>
          <a:off x="2504419" y="2431550"/>
          <a:ext cx="1388914" cy="555565"/>
        </a:xfrm>
        <a:prstGeom prst="chevron">
          <a:avLst/>
        </a:prstGeom>
        <a:solidFill>
          <a:srgbClr val="2E75B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Design</a:t>
          </a:r>
          <a:endParaRPr lang="en-GB" sz="1300" kern="1200" dirty="0">
            <a:solidFill>
              <a:schemeClr val="bg1"/>
            </a:solidFill>
          </a:endParaRPr>
        </a:p>
      </dsp:txBody>
      <dsp:txXfrm>
        <a:off x="2782202" y="2431550"/>
        <a:ext cx="833349" cy="555565"/>
      </dsp:txXfrm>
    </dsp:sp>
    <dsp:sp modelId="{9101A43E-9FA8-44D0-8B4B-B43A17F0B301}">
      <dsp:nvSpPr>
        <dsp:cNvPr id="0" name=""/>
        <dsp:cNvSpPr/>
      </dsp:nvSpPr>
      <dsp:spPr>
        <a:xfrm>
          <a:off x="3754442" y="2431550"/>
          <a:ext cx="1388914" cy="555565"/>
        </a:xfrm>
        <a:prstGeom prst="chevron">
          <a:avLst/>
        </a:prstGeom>
        <a:gradFill flip="none" rotWithShape="0">
          <a:gsLst>
            <a:gs pos="0">
              <a:srgbClr val="2E75B6"/>
            </a:gs>
            <a:gs pos="64000">
              <a:srgbClr val="BFBFBF">
                <a:shade val="67500"/>
                <a:satMod val="115000"/>
              </a:srgbClr>
            </a:gs>
            <a:gs pos="100000">
              <a:srgbClr val="BFBFBF">
                <a:shade val="100000"/>
                <a:satMod val="115000"/>
              </a:srgbClr>
            </a:gs>
          </a:gsLst>
          <a:lin ang="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Configure</a:t>
          </a:r>
          <a:endParaRPr lang="en-GB" sz="1300" kern="1200" dirty="0">
            <a:solidFill>
              <a:schemeClr val="bg1"/>
            </a:solidFill>
          </a:endParaRPr>
        </a:p>
      </dsp:txBody>
      <dsp:txXfrm>
        <a:off x="4032225" y="2431550"/>
        <a:ext cx="833349" cy="555565"/>
      </dsp:txXfrm>
    </dsp:sp>
    <dsp:sp modelId="{D79C9E3A-AD33-4FF1-AFAE-6CA861113F40}">
      <dsp:nvSpPr>
        <dsp:cNvPr id="0" name=""/>
        <dsp:cNvSpPr/>
      </dsp:nvSpPr>
      <dsp:spPr>
        <a:xfrm>
          <a:off x="5004465"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Validate</a:t>
          </a:r>
          <a:endParaRPr lang="en-GB" sz="1300" kern="1200" dirty="0">
            <a:solidFill>
              <a:schemeClr val="bg1"/>
            </a:solidFill>
          </a:endParaRPr>
        </a:p>
      </dsp:txBody>
      <dsp:txXfrm>
        <a:off x="5282248" y="2431550"/>
        <a:ext cx="833349" cy="555565"/>
      </dsp:txXfrm>
    </dsp:sp>
    <dsp:sp modelId="{48DB6C72-9476-46A8-A7B1-362834A04659}">
      <dsp:nvSpPr>
        <dsp:cNvPr id="0" name=""/>
        <dsp:cNvSpPr/>
      </dsp:nvSpPr>
      <dsp:spPr>
        <a:xfrm>
          <a:off x="6254488"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Transition</a:t>
          </a:r>
          <a:endParaRPr lang="en-GB" sz="1300" kern="1200" dirty="0">
            <a:solidFill>
              <a:schemeClr val="bg1"/>
            </a:solidFill>
          </a:endParaRPr>
        </a:p>
      </dsp:txBody>
      <dsp:txXfrm>
        <a:off x="6532271" y="2431550"/>
        <a:ext cx="833349" cy="555565"/>
      </dsp:txXfrm>
    </dsp:sp>
    <dsp:sp modelId="{B1F183C7-4128-441B-9040-CEC245AAA671}">
      <dsp:nvSpPr>
        <dsp:cNvPr id="0" name=""/>
        <dsp:cNvSpPr/>
      </dsp:nvSpPr>
      <dsp:spPr>
        <a:xfrm>
          <a:off x="7504511"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b="1" kern="1200" dirty="0" smtClean="0">
              <a:solidFill>
                <a:schemeClr val="accent2"/>
              </a:solidFill>
            </a:rPr>
            <a:t>Go Live</a:t>
          </a:r>
          <a:endParaRPr lang="en-GB" sz="1300" b="1" kern="1200" dirty="0">
            <a:solidFill>
              <a:schemeClr val="accent2"/>
            </a:solidFill>
          </a:endParaRPr>
        </a:p>
      </dsp:txBody>
      <dsp:txXfrm>
        <a:off x="7782294" y="2431550"/>
        <a:ext cx="833349" cy="555565"/>
      </dsp:txXfrm>
    </dsp:sp>
    <dsp:sp modelId="{5F3D77F7-2117-4310-82D6-CC46973B96CE}">
      <dsp:nvSpPr>
        <dsp:cNvPr id="0" name=""/>
        <dsp:cNvSpPr/>
      </dsp:nvSpPr>
      <dsp:spPr>
        <a:xfrm>
          <a:off x="8754534"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Realization</a:t>
          </a:r>
          <a:endParaRPr lang="en-GB" sz="1300" kern="1200" dirty="0">
            <a:solidFill>
              <a:schemeClr val="bg1"/>
            </a:solidFill>
          </a:endParaRPr>
        </a:p>
      </dsp:txBody>
      <dsp:txXfrm>
        <a:off x="9032317" y="2431550"/>
        <a:ext cx="833349" cy="555565"/>
      </dsp:txXfrm>
    </dsp:sp>
    <dsp:sp modelId="{05E9B768-C4F6-4368-A29F-C29CFF7A9381}">
      <dsp:nvSpPr>
        <dsp:cNvPr id="0" name=""/>
        <dsp:cNvSpPr/>
      </dsp:nvSpPr>
      <dsp:spPr>
        <a:xfrm>
          <a:off x="10004557" y="2431550"/>
          <a:ext cx="1483985"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Stabilization</a:t>
          </a:r>
          <a:endParaRPr lang="en-GB" sz="1300" kern="1200" dirty="0">
            <a:solidFill>
              <a:schemeClr val="bg1"/>
            </a:solidFill>
          </a:endParaRPr>
        </a:p>
      </dsp:txBody>
      <dsp:txXfrm>
        <a:off x="10282340" y="2431550"/>
        <a:ext cx="928420" cy="55556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767AB6-61F7-E749-ABBC-9D8DE83F37B6}" type="datetimeFigureOut">
              <a:rPr lang="en-US" smtClean="0"/>
              <a:t>1/8/2019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FAB629-806D-4142-ACC6-FA4EEC1D6527}" type="slidenum">
              <a:rPr lang="en-US" smtClean="0"/>
              <a:t>‹#›</a:t>
            </a:fld>
            <a:endParaRPr lang="en-US"/>
          </a:p>
        </p:txBody>
      </p:sp>
    </p:spTree>
    <p:extLst>
      <p:ext uri="{BB962C8B-B14F-4D97-AF65-F5344CB8AC3E}">
        <p14:creationId xmlns:p14="http://schemas.microsoft.com/office/powerpoint/2010/main" val="464063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B7D4BD-CD72-9942-BD7D-EE14B65EC974}" type="datetimeFigureOut">
              <a:rPr lang="en-US" smtClean="0"/>
              <a:t>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9F0A00-B775-CF4D-84AF-24C7CD9CCF9D}" type="slidenum">
              <a:rPr lang="en-US" smtClean="0"/>
              <a:t>‹#›</a:t>
            </a:fld>
            <a:endParaRPr lang="en-US"/>
          </a:p>
        </p:txBody>
      </p:sp>
    </p:spTree>
    <p:extLst>
      <p:ext uri="{BB962C8B-B14F-4D97-AF65-F5344CB8AC3E}">
        <p14:creationId xmlns:p14="http://schemas.microsoft.com/office/powerpoint/2010/main" val="1452238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1338" y="438150"/>
            <a:ext cx="3868737" cy="2176463"/>
          </a:xfrm>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Executive Steering Committee</a:t>
            </a:r>
          </a:p>
        </p:txBody>
      </p:sp>
      <p:sp>
        <p:nvSpPr>
          <p:cNvPr id="6" name="Header Placeholder 5"/>
          <p:cNvSpPr>
            <a:spLocks noGrp="1"/>
          </p:cNvSpPr>
          <p:nvPr>
            <p:ph type="hd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Program Update</a:t>
            </a:r>
          </a:p>
        </p:txBody>
      </p:sp>
    </p:spTree>
    <p:extLst>
      <p:ext uri="{BB962C8B-B14F-4D97-AF65-F5344CB8AC3E}">
        <p14:creationId xmlns:p14="http://schemas.microsoft.com/office/powerpoint/2010/main" val="4136886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9F0A00-B775-CF4D-84AF-24C7CD9CCF9D}" type="slidenum">
              <a:rPr lang="en-US" smtClean="0"/>
              <a:t>4</a:t>
            </a:fld>
            <a:endParaRPr lang="en-US"/>
          </a:p>
        </p:txBody>
      </p:sp>
    </p:spTree>
    <p:extLst>
      <p:ext uri="{BB962C8B-B14F-4D97-AF65-F5344CB8AC3E}">
        <p14:creationId xmlns:p14="http://schemas.microsoft.com/office/powerpoint/2010/main" val="2056582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2">
                    <a:lumMod val="75000"/>
                  </a:schemeClr>
                </a:solidFill>
              </a:rPr>
              <a:t>Sponsors, as a general term, refers to anyone who is supportive of the change. Sponsors promote the change with their actions, behaviors and conversations. According</a:t>
            </a:r>
            <a:r>
              <a:rPr lang="en-US" sz="1200" baseline="0" dirty="0" smtClean="0">
                <a:solidFill>
                  <a:schemeClr val="tx2">
                    <a:lumMod val="75000"/>
                  </a:schemeClr>
                </a:solidFill>
              </a:rPr>
              <a:t> to Prosci, </a:t>
            </a:r>
            <a:r>
              <a:rPr lang="en-US" sz="1200" dirty="0" smtClean="0">
                <a:solidFill>
                  <a:schemeClr val="tx2">
                    <a:lumMod val="75000"/>
                  </a:schemeClr>
                </a:solidFill>
              </a:rPr>
              <a:t>Middle managers and supervisors are sometimes the most powerful sponsors of change.</a:t>
            </a:r>
            <a:endParaRPr lang="en-US" sz="1200" dirty="0" smtClean="0">
              <a:latin typeface="Calibri" panose="020F0502020204030204" pitchFamily="34" charset="0"/>
              <a:ea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latin typeface="Calibri" panose="020F0502020204030204" pitchFamily="34" charset="0"/>
                <a:ea typeface="Calibri" panose="020F0502020204030204" pitchFamily="34" charset="0"/>
              </a:rPr>
              <a:t>Change</a:t>
            </a:r>
            <a:r>
              <a:rPr lang="en-US" sz="1200" baseline="0" dirty="0" smtClean="0">
                <a:latin typeface="Calibri" panose="020F0502020204030204" pitchFamily="34" charset="0"/>
                <a:ea typeface="Calibri" panose="020F0502020204030204" pitchFamily="34" charset="0"/>
              </a:rPr>
              <a:t> Network serves as an extension of the primary sponsor, governance, and project team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solidFill>
                <a:schemeClr val="tx2">
                  <a:lumMod val="75000"/>
                </a:schemeClr>
              </a:solidFill>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u="sng" dirty="0" smtClean="0"/>
              <a:t>Objectives:</a:t>
            </a:r>
            <a:endParaRPr lang="en-US" sz="1200" dirty="0" smtClean="0">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ea typeface="Calibri" panose="020F0502020204030204" pitchFamily="34" charset="0"/>
              </a:rPr>
              <a:t>1.   Ensure all areas have coverage where at least one contact will pass along information via meetings, road shows and other inter-personal activities.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   </a:t>
            </a:r>
            <a:r>
              <a:rPr lang="en-US" sz="1200" dirty="0" smtClean="0">
                <a:latin typeface="Calibri" panose="020F0502020204030204" pitchFamily="34" charset="0"/>
                <a:ea typeface="Calibri" panose="020F0502020204030204" pitchFamily="34" charset="0"/>
              </a:rPr>
              <a:t>Allow for department users to have one local representative where they can pass along their thoughts and concerns, and receive information.</a:t>
            </a:r>
          </a:p>
        </p:txBody>
      </p:sp>
      <p:sp>
        <p:nvSpPr>
          <p:cNvPr id="4" name="Slide Number Placeholder 3"/>
          <p:cNvSpPr>
            <a:spLocks noGrp="1"/>
          </p:cNvSpPr>
          <p:nvPr>
            <p:ph type="sldNum" sz="quarter" idx="10"/>
          </p:nvPr>
        </p:nvSpPr>
        <p:spPr/>
        <p:txBody>
          <a:bodyPr/>
          <a:lstStyle/>
          <a:p>
            <a:fld id="{979F0A00-B775-CF4D-84AF-24C7CD9CCF9D}" type="slidenum">
              <a:rPr lang="en-US" smtClean="0"/>
              <a:t>5</a:t>
            </a:fld>
            <a:endParaRPr lang="en-US"/>
          </a:p>
        </p:txBody>
      </p:sp>
    </p:spTree>
    <p:extLst>
      <p:ext uri="{BB962C8B-B14F-4D97-AF65-F5344CB8AC3E}">
        <p14:creationId xmlns:p14="http://schemas.microsoft.com/office/powerpoint/2010/main" val="3928903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b="1" baseline="0" dirty="0" smtClean="0"/>
              <a:t>Expectations:  </a:t>
            </a:r>
            <a:r>
              <a:rPr lang="en-US" sz="1200" kern="1200" baseline="0" dirty="0" smtClean="0">
                <a:solidFill>
                  <a:schemeClr val="tx1"/>
                </a:solidFill>
                <a:effectLst/>
                <a:latin typeface="+mn-lt"/>
                <a:ea typeface="+mn-ea"/>
                <a:cs typeface="+mn-cs"/>
              </a:rPr>
              <a:t>E</a:t>
            </a:r>
            <a:r>
              <a:rPr lang="en-US" sz="1200" kern="1200" dirty="0" smtClean="0">
                <a:solidFill>
                  <a:schemeClr val="tx1"/>
                </a:solidFill>
                <a:effectLst/>
                <a:latin typeface="+mn-lt"/>
                <a:ea typeface="+mn-ea"/>
                <a:cs typeface="+mn-cs"/>
              </a:rPr>
              <a:t>ffort should be less than 5% for now. We are estimating one meeting per month with Change Leads, one meeting per</a:t>
            </a:r>
            <a:r>
              <a:rPr lang="en-US" sz="1200" kern="1200" baseline="0" dirty="0" smtClean="0">
                <a:solidFill>
                  <a:schemeClr val="tx1"/>
                </a:solidFill>
                <a:effectLst/>
                <a:latin typeface="+mn-lt"/>
                <a:ea typeface="+mn-ea"/>
                <a:cs typeface="+mn-cs"/>
              </a:rPr>
              <a:t> month</a:t>
            </a:r>
            <a:r>
              <a:rPr lang="en-US" sz="1200" kern="1200" dirty="0" smtClean="0">
                <a:solidFill>
                  <a:schemeClr val="tx1"/>
                </a:solidFill>
                <a:effectLst/>
                <a:latin typeface="+mn-lt"/>
                <a:ea typeface="+mn-ea"/>
                <a:cs typeface="+mn-cs"/>
              </a:rPr>
              <a:t> to share with their group, and then a few more hours to deal with individual ad-hoc discussions, resistance management, etc.  </a:t>
            </a:r>
          </a:p>
          <a:p>
            <a:pPr>
              <a:lnSpc>
                <a:spcPct val="150000"/>
              </a:lnSpc>
            </a:pPr>
            <a:endParaRPr lang="en-US" baseline="0" dirty="0" smtClean="0"/>
          </a:p>
          <a:p>
            <a:pPr>
              <a:lnSpc>
                <a:spcPct val="150000"/>
              </a:lnSpc>
            </a:pPr>
            <a:r>
              <a:rPr lang="en-US" dirty="0" smtClean="0"/>
              <a:t>Sponsorship Guidance from Prosci Best Practices</a:t>
            </a:r>
          </a:p>
          <a:p>
            <a:pPr lvl="1">
              <a:lnSpc>
                <a:spcPct val="150000"/>
              </a:lnSpc>
            </a:pPr>
            <a:r>
              <a:rPr lang="en-US" sz="1400" dirty="0" smtClean="0">
                <a:solidFill>
                  <a:schemeClr val="bg2">
                    <a:lumMod val="50000"/>
                  </a:schemeClr>
                </a:solidFill>
              </a:rPr>
              <a:t>#1 – The number one obstacle to success for major change initiatives is ineffective sponsorship</a:t>
            </a:r>
          </a:p>
          <a:p>
            <a:pPr lvl="1"/>
            <a:r>
              <a:rPr lang="en-US" sz="1400" dirty="0" smtClean="0">
                <a:solidFill>
                  <a:schemeClr val="bg2">
                    <a:lumMod val="50000"/>
                  </a:schemeClr>
                </a:solidFill>
              </a:rPr>
              <a:t>#2 – Project teams ranked 50% of their sponsors as having only a moderate to low understanding of their role managing the people side of change and graded them a “average to poor” in terms of sponsorship activities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Mistakes or “ineffective sponsorship”:</a:t>
            </a:r>
          </a:p>
          <a:p>
            <a:pPr marL="457200" lvl="1" indent="0">
              <a:buNone/>
            </a:pPr>
            <a:r>
              <a:rPr lang="en-US" sz="1200" b="0" i="0" u="none" strike="noStrike" kern="1200" baseline="0" dirty="0" smtClean="0">
                <a:solidFill>
                  <a:schemeClr val="tx1"/>
                </a:solidFill>
                <a:latin typeface="+mn-lt"/>
                <a:ea typeface="+mn-ea"/>
                <a:cs typeface="+mn-cs"/>
              </a:rPr>
              <a:t>1. Failed to remain active and visible throughout the life of the project </a:t>
            </a:r>
          </a:p>
          <a:p>
            <a:pPr lvl="1"/>
            <a:r>
              <a:rPr lang="en-US" sz="1200" b="0" i="0" u="none" strike="noStrike" kern="1200" baseline="0" dirty="0" smtClean="0">
                <a:solidFill>
                  <a:schemeClr val="tx1"/>
                </a:solidFill>
                <a:latin typeface="+mn-lt"/>
                <a:ea typeface="+mn-ea"/>
                <a:cs typeface="+mn-cs"/>
              </a:rPr>
              <a:t>2. Underestimated or misunderstood the people side of change </a:t>
            </a:r>
          </a:p>
          <a:p>
            <a:pPr lvl="1"/>
            <a:r>
              <a:rPr lang="en-US" sz="1200" b="0" i="0" u="none" strike="noStrike" kern="1200" baseline="0" dirty="0" smtClean="0">
                <a:solidFill>
                  <a:schemeClr val="tx1"/>
                </a:solidFill>
                <a:latin typeface="+mn-lt"/>
                <a:ea typeface="+mn-ea"/>
                <a:cs typeface="+mn-cs"/>
              </a:rPr>
              <a:t>3. Failed to communicate messages about the need for change </a:t>
            </a:r>
          </a:p>
          <a:p>
            <a:pPr lvl="1"/>
            <a:r>
              <a:rPr lang="en-US" sz="1200" b="0" i="0" u="none" strike="noStrike" kern="1200" baseline="0" dirty="0" smtClean="0">
                <a:solidFill>
                  <a:schemeClr val="tx1"/>
                </a:solidFill>
                <a:latin typeface="+mn-lt"/>
                <a:ea typeface="+mn-ea"/>
                <a:cs typeface="+mn-cs"/>
              </a:rPr>
              <a:t>4. Delegated the sponsorship role and responsibilities </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79F0A00-B775-CF4D-84AF-24C7CD9CCF9D}" type="slidenum">
              <a:rPr lang="en-US" smtClean="0"/>
              <a:t>6</a:t>
            </a:fld>
            <a:endParaRPr lang="en-US"/>
          </a:p>
        </p:txBody>
      </p:sp>
    </p:spTree>
    <p:extLst>
      <p:ext uri="{BB962C8B-B14F-4D97-AF65-F5344CB8AC3E}">
        <p14:creationId xmlns:p14="http://schemas.microsoft.com/office/powerpoint/2010/main" val="3047405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9F0A00-B775-CF4D-84AF-24C7CD9CCF9D}" type="slidenum">
              <a:rPr lang="en-US" smtClean="0"/>
              <a:t>7</a:t>
            </a:fld>
            <a:endParaRPr lang="en-US"/>
          </a:p>
        </p:txBody>
      </p:sp>
    </p:spTree>
    <p:extLst>
      <p:ext uri="{BB962C8B-B14F-4D97-AF65-F5344CB8AC3E}">
        <p14:creationId xmlns:p14="http://schemas.microsoft.com/office/powerpoint/2010/main" val="2108715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9F0A00-B775-CF4D-84AF-24C7CD9CCF9D}" type="slidenum">
              <a:rPr lang="en-US" smtClean="0"/>
              <a:t>10</a:t>
            </a:fld>
            <a:endParaRPr lang="en-US"/>
          </a:p>
        </p:txBody>
      </p:sp>
    </p:spTree>
    <p:extLst>
      <p:ext uri="{BB962C8B-B14F-4D97-AF65-F5344CB8AC3E}">
        <p14:creationId xmlns:p14="http://schemas.microsoft.com/office/powerpoint/2010/main" val="3488755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Presentation Titl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560775" y="2894525"/>
            <a:ext cx="11431019" cy="1995456"/>
          </a:xfrm>
        </p:spPr>
        <p:txBody>
          <a:bodyPr lIns="0" tIns="0" rIns="0" bIns="0" anchor="b" anchorCtr="0">
            <a:noAutofit/>
          </a:bodyPr>
          <a:lstStyle>
            <a:lvl1pPr algn="l">
              <a:lnSpc>
                <a:spcPct val="100000"/>
              </a:lnSpc>
              <a:defRPr sz="6000" b="0" cap="none" baseline="0">
                <a:solidFill>
                  <a:schemeClr val="accent1"/>
                </a:solidFill>
                <a:latin typeface="calibri" charset="0"/>
              </a:defRPr>
            </a:lvl1pPr>
          </a:lstStyle>
          <a:p>
            <a:r>
              <a:rPr lang="en-US" dirty="0" smtClean="0"/>
              <a:t>Click To Add Title</a:t>
            </a:r>
            <a:endParaRPr lang="en-US" dirty="0"/>
          </a:p>
        </p:txBody>
      </p:sp>
      <p:sp>
        <p:nvSpPr>
          <p:cNvPr id="9" name="Subtitle 2"/>
          <p:cNvSpPr>
            <a:spLocks noGrp="1"/>
          </p:cNvSpPr>
          <p:nvPr>
            <p:ph type="subTitle" idx="1"/>
          </p:nvPr>
        </p:nvSpPr>
        <p:spPr>
          <a:xfrm>
            <a:off x="560776" y="4904216"/>
            <a:ext cx="11431019" cy="1953784"/>
          </a:xfrm>
        </p:spPr>
        <p:txBody>
          <a:bodyPr lIns="0" tIns="0" rIns="0" bIns="0" anchor="t" anchorCtr="0">
            <a:noAutofit/>
          </a:bodyPr>
          <a:lstStyle>
            <a:lvl1pPr marL="0" indent="0" algn="l">
              <a:lnSpc>
                <a:spcPct val="100000"/>
              </a:lnSpc>
              <a:spcBef>
                <a:spcPts val="0"/>
              </a:spcBef>
              <a:buNone/>
              <a:defRPr sz="24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10772139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Subsectio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6604" y="1485900"/>
            <a:ext cx="11145795" cy="2387600"/>
          </a:xfrm>
        </p:spPr>
        <p:txBody>
          <a:bodyPr anchor="b"/>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461318" y="3928504"/>
            <a:ext cx="1112108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150787197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Page-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3" name="Content Placeholder 2"/>
          <p:cNvSpPr>
            <a:spLocks noGrp="1"/>
          </p:cNvSpPr>
          <p:nvPr>
            <p:ph idx="1"/>
          </p:nvPr>
        </p:nvSpPr>
        <p:spPr>
          <a:xfrm>
            <a:off x="467496" y="1687068"/>
            <a:ext cx="11308491" cy="447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
        <p:nvSpPr>
          <p:cNvPr id="14"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Tree>
    <p:extLst>
      <p:ext uri="{BB962C8B-B14F-4D97-AF65-F5344CB8AC3E}">
        <p14:creationId xmlns:p14="http://schemas.microsoft.com/office/powerpoint/2010/main" val="389610872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0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Page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5" name="Content Placeholder 2"/>
          <p:cNvSpPr>
            <a:spLocks noGrp="1"/>
          </p:cNvSpPr>
          <p:nvPr>
            <p:ph idx="1"/>
          </p:nvPr>
        </p:nvSpPr>
        <p:spPr>
          <a:xfrm>
            <a:off x="467496" y="1687068"/>
            <a:ext cx="11308491" cy="447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
        <p:nvSpPr>
          <p:cNvPr id="8"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39027794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Double Content -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715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008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207733423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uble Content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7" y="0"/>
            <a:ext cx="11308492" cy="1325563"/>
          </a:xfrm>
        </p:spPr>
        <p:txBody>
          <a:bodyPr/>
          <a:lstStyle/>
          <a:p>
            <a:r>
              <a:rPr lang="en-US" smtClean="0"/>
              <a:t>Click to edit Master title style</a:t>
            </a:r>
            <a:endParaRPr lang="en-US" dirty="0"/>
          </a:p>
        </p:txBody>
      </p:sp>
      <p:sp>
        <p:nvSpPr>
          <p:cNvPr id="5" name="Content Placeholder 2"/>
          <p:cNvSpPr>
            <a:spLocks noGrp="1"/>
          </p:cNvSpPr>
          <p:nvPr>
            <p:ph sz="half" idx="1"/>
          </p:nvPr>
        </p:nvSpPr>
        <p:spPr>
          <a:xfrm>
            <a:off x="5715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3"/>
          <p:cNvSpPr>
            <a:spLocks noGrp="1"/>
          </p:cNvSpPr>
          <p:nvPr>
            <p:ph sz="half" idx="2"/>
          </p:nvPr>
        </p:nvSpPr>
        <p:spPr>
          <a:xfrm>
            <a:off x="64008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35066476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Closing Slid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Subtitle 2"/>
          <p:cNvSpPr>
            <a:spLocks noGrp="1"/>
          </p:cNvSpPr>
          <p:nvPr>
            <p:ph type="subTitle" idx="1" hasCustomPrompt="1"/>
          </p:nvPr>
        </p:nvSpPr>
        <p:spPr>
          <a:xfrm>
            <a:off x="560776" y="4154408"/>
            <a:ext cx="11253272" cy="1953784"/>
          </a:xfrm>
        </p:spPr>
        <p:txBody>
          <a:bodyPr lIns="0" tIns="0" rIns="0" bIns="0" anchor="t" anchorCtr="0">
            <a:noAutofit/>
          </a:bodyPr>
          <a:lstStyle>
            <a:lvl1pPr marL="0" indent="0" algn="l">
              <a:lnSpc>
                <a:spcPct val="100000"/>
              </a:lnSpc>
              <a:spcBef>
                <a:spcPts val="0"/>
              </a:spcBef>
              <a:buNone/>
              <a:defRPr sz="32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dirty="0" smtClean="0"/>
              <a:t>Click to edit contact information </a:t>
            </a:r>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
        <p:nvSpPr>
          <p:cNvPr id="3" name="TextBox 2"/>
          <p:cNvSpPr txBox="1"/>
          <p:nvPr/>
        </p:nvSpPr>
        <p:spPr>
          <a:xfrm>
            <a:off x="9875520" y="2834640"/>
            <a:ext cx="2003434" cy="523220"/>
          </a:xfrm>
          <a:prstGeom prst="rect">
            <a:avLst/>
          </a:prstGeom>
          <a:noFill/>
        </p:spPr>
        <p:txBody>
          <a:bodyPr wrap="none" rtlCol="0">
            <a:spAutoFit/>
          </a:bodyPr>
          <a:lstStyle/>
          <a:p>
            <a:r>
              <a:rPr lang="en-US" sz="2800" dirty="0" err="1">
                <a:solidFill>
                  <a:srgbClr val="585958"/>
                </a:solidFill>
              </a:rPr>
              <a:t>esr.ucsd.edu</a:t>
            </a:r>
            <a:endParaRPr lang="en-US" sz="2800" dirty="0">
              <a:solidFill>
                <a:srgbClr val="585958"/>
              </a:solidFill>
            </a:endParaRPr>
          </a:p>
        </p:txBody>
      </p:sp>
    </p:spTree>
    <p:extLst>
      <p:ext uri="{BB962C8B-B14F-4D97-AF65-F5344CB8AC3E}">
        <p14:creationId xmlns:p14="http://schemas.microsoft.com/office/powerpoint/2010/main" val="283457288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42996" y="6223828"/>
            <a:ext cx="2329074" cy="365125"/>
          </a:xfrm>
          <a:prstGeom prst="rect">
            <a:avLst/>
          </a:prstGeom>
        </p:spPr>
        <p:txBody>
          <a:bodyPr/>
          <a:lstStyle/>
          <a:p>
            <a:fld id="{FE58DA5F-AF59-4FE7-886B-84F6F7D36B11}" type="datetimeFigureOut">
              <a:rPr lang="en-US">
                <a:solidFill>
                  <a:srgbClr val="05BFD5"/>
                </a:solidFill>
              </a:rPr>
              <a:pPr/>
              <a:t>1/8/2019</a:t>
            </a:fld>
            <a:endParaRPr lang="en-US">
              <a:solidFill>
                <a:srgbClr val="05BFD5"/>
              </a:solidFill>
            </a:endParaRPr>
          </a:p>
        </p:txBody>
      </p:sp>
      <p:sp>
        <p:nvSpPr>
          <p:cNvPr id="3" name="Footer Placeholder 2"/>
          <p:cNvSpPr>
            <a:spLocks noGrp="1"/>
          </p:cNvSpPr>
          <p:nvPr>
            <p:ph type="ftr" sz="quarter" idx="11"/>
          </p:nvPr>
        </p:nvSpPr>
        <p:spPr>
          <a:xfrm>
            <a:off x="3949148" y="6223828"/>
            <a:ext cx="4717774" cy="365125"/>
          </a:xfrm>
          <a:prstGeom prst="rect">
            <a:avLst/>
          </a:prstGeom>
        </p:spPr>
        <p:txBody>
          <a:bodyPr/>
          <a:lstStyle/>
          <a:p>
            <a:endParaRPr lang="en-US">
              <a:solidFill>
                <a:srgbClr val="05BFD5"/>
              </a:solidFill>
            </a:endParaRPr>
          </a:p>
        </p:txBody>
      </p:sp>
      <p:sp>
        <p:nvSpPr>
          <p:cNvPr id="4" name="Slide Number Placeholder 3"/>
          <p:cNvSpPr>
            <a:spLocks noGrp="1"/>
          </p:cNvSpPr>
          <p:nvPr>
            <p:ph type="sldNum" sz="quarter" idx="12"/>
          </p:nvPr>
        </p:nvSpPr>
        <p:spPr/>
        <p:txBody>
          <a:bodyPr/>
          <a:lstStyle/>
          <a:p>
            <a:fld id="{023F3E25-BEF7-48CC-AF47-833574497E86}" type="slidenum">
              <a:rPr lang="en-US" smtClean="0">
                <a:solidFill>
                  <a:srgbClr val="585958"/>
                </a:solidFill>
              </a:rPr>
              <a:pPr/>
              <a:t>‹#›</a:t>
            </a:fld>
            <a:endParaRPr lang="en-US">
              <a:solidFill>
                <a:srgbClr val="585958"/>
              </a:solidFill>
            </a:endParaRPr>
          </a:p>
        </p:txBody>
      </p:sp>
    </p:spTree>
    <p:extLst>
      <p:ext uri="{BB962C8B-B14F-4D97-AF65-F5344CB8AC3E}">
        <p14:creationId xmlns:p14="http://schemas.microsoft.com/office/powerpoint/2010/main" val="71798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sectio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6604" y="1485900"/>
            <a:ext cx="11145795" cy="2387600"/>
          </a:xfrm>
        </p:spPr>
        <p:txBody>
          <a:bodyPr anchor="b"/>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461318" y="3928504"/>
            <a:ext cx="1112108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15213706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3" name="Content Placeholder 2"/>
          <p:cNvSpPr>
            <a:spLocks noGrp="1"/>
          </p:cNvSpPr>
          <p:nvPr>
            <p:ph idx="1"/>
          </p:nvPr>
        </p:nvSpPr>
        <p:spPr>
          <a:xfrm>
            <a:off x="467496" y="1687068"/>
            <a:ext cx="11308491" cy="44759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pPr/>
              <a:t>‹#›</a:t>
            </a:fld>
            <a:endParaRPr lang="en-US" dirty="0"/>
          </a:p>
        </p:txBody>
      </p:sp>
      <p:sp>
        <p:nvSpPr>
          <p:cNvPr id="14"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Tree>
    <p:extLst>
      <p:ext uri="{BB962C8B-B14F-4D97-AF65-F5344CB8AC3E}">
        <p14:creationId xmlns:p14="http://schemas.microsoft.com/office/powerpoint/2010/main" val="173638143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0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5" name="Content Placeholder 2"/>
          <p:cNvSpPr>
            <a:spLocks noGrp="1"/>
          </p:cNvSpPr>
          <p:nvPr>
            <p:ph idx="1"/>
          </p:nvPr>
        </p:nvSpPr>
        <p:spPr>
          <a:xfrm>
            <a:off x="467496" y="1687068"/>
            <a:ext cx="11308491" cy="44759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
        <p:nvSpPr>
          <p:cNvPr id="8"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pPr/>
              <a:t>‹#›</a:t>
            </a:fld>
            <a:endParaRPr lang="en-US" dirty="0"/>
          </a:p>
        </p:txBody>
      </p:sp>
    </p:spTree>
    <p:extLst>
      <p:ext uri="{BB962C8B-B14F-4D97-AF65-F5344CB8AC3E}">
        <p14:creationId xmlns:p14="http://schemas.microsoft.com/office/powerpoint/2010/main" val="14582550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uble Content -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715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008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pPr/>
              <a:t>‹#›</a:t>
            </a:fld>
            <a:endParaRPr lang="en-US" dirty="0"/>
          </a:p>
        </p:txBody>
      </p:sp>
    </p:spTree>
    <p:extLst>
      <p:ext uri="{BB962C8B-B14F-4D97-AF65-F5344CB8AC3E}">
        <p14:creationId xmlns:p14="http://schemas.microsoft.com/office/powerpoint/2010/main" val="15620159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ouble Content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7" y="0"/>
            <a:ext cx="11308492" cy="1325563"/>
          </a:xfrm>
        </p:spPr>
        <p:txBody>
          <a:bodyPr/>
          <a:lstStyle/>
          <a:p>
            <a:r>
              <a:rPr lang="en-US" smtClean="0"/>
              <a:t>Click to edit Master title style</a:t>
            </a:r>
            <a:endParaRPr lang="en-US" dirty="0"/>
          </a:p>
        </p:txBody>
      </p:sp>
      <p:sp>
        <p:nvSpPr>
          <p:cNvPr id="5" name="Content Placeholder 2"/>
          <p:cNvSpPr>
            <a:spLocks noGrp="1"/>
          </p:cNvSpPr>
          <p:nvPr>
            <p:ph sz="half" idx="1"/>
          </p:nvPr>
        </p:nvSpPr>
        <p:spPr>
          <a:xfrm>
            <a:off x="5715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3"/>
          <p:cNvSpPr>
            <a:spLocks noGrp="1"/>
          </p:cNvSpPr>
          <p:nvPr>
            <p:ph sz="half" idx="2"/>
          </p:nvPr>
        </p:nvSpPr>
        <p:spPr>
          <a:xfrm>
            <a:off x="64008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pPr/>
              <a:t>‹#›</a:t>
            </a:fld>
            <a:endParaRPr lang="en-US" dirty="0"/>
          </a:p>
        </p:txBody>
      </p:sp>
    </p:spTree>
    <p:extLst>
      <p:ext uri="{BB962C8B-B14F-4D97-AF65-F5344CB8AC3E}">
        <p14:creationId xmlns:p14="http://schemas.microsoft.com/office/powerpoint/2010/main" val="1790755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losing Slid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Subtitle 2"/>
          <p:cNvSpPr>
            <a:spLocks noGrp="1"/>
          </p:cNvSpPr>
          <p:nvPr>
            <p:ph type="subTitle" idx="1" hasCustomPrompt="1"/>
          </p:nvPr>
        </p:nvSpPr>
        <p:spPr>
          <a:xfrm>
            <a:off x="560776" y="4154408"/>
            <a:ext cx="11253272" cy="1953784"/>
          </a:xfrm>
        </p:spPr>
        <p:txBody>
          <a:bodyPr lIns="0" tIns="0" rIns="0" bIns="0" anchor="t" anchorCtr="0">
            <a:noAutofit/>
          </a:bodyPr>
          <a:lstStyle>
            <a:lvl1pPr marL="0" indent="0" algn="l">
              <a:lnSpc>
                <a:spcPct val="100000"/>
              </a:lnSpc>
              <a:spcBef>
                <a:spcPts val="0"/>
              </a:spcBef>
              <a:buNone/>
              <a:defRPr sz="32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dirty="0" smtClean="0"/>
              <a:t>Click to edit contact information </a:t>
            </a:r>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
        <p:nvSpPr>
          <p:cNvPr id="3" name="TextBox 2"/>
          <p:cNvSpPr txBox="1"/>
          <p:nvPr userDrawn="1"/>
        </p:nvSpPr>
        <p:spPr>
          <a:xfrm>
            <a:off x="9875520" y="2834640"/>
            <a:ext cx="2003434" cy="523220"/>
          </a:xfrm>
          <a:prstGeom prst="rect">
            <a:avLst/>
          </a:prstGeom>
          <a:noFill/>
        </p:spPr>
        <p:txBody>
          <a:bodyPr wrap="none" rtlCol="0">
            <a:spAutoFit/>
          </a:bodyPr>
          <a:lstStyle/>
          <a:p>
            <a:r>
              <a:rPr lang="en-US" sz="2800" dirty="0" err="1" smtClean="0">
                <a:solidFill>
                  <a:schemeClr val="tx2"/>
                </a:solidFill>
              </a:rPr>
              <a:t>esr.ucsd.edu</a:t>
            </a:r>
            <a:endParaRPr lang="en-US" sz="2800" dirty="0">
              <a:solidFill>
                <a:schemeClr val="tx2"/>
              </a:solidFill>
            </a:endParaRPr>
          </a:p>
        </p:txBody>
      </p:sp>
    </p:spTree>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0" y="6372227"/>
            <a:ext cx="487680" cy="485773"/>
          </a:xfrm>
          <a:prstGeom prst="rect">
            <a:avLst/>
          </a:prstGeom>
          <a:solidFill>
            <a:schemeClr val="tx1"/>
          </a:solidFill>
          <a:ln>
            <a:noFill/>
          </a:ln>
        </p:spPr>
        <p:txBody>
          <a:bodyPr anchor="ctr"/>
          <a:lstStyle>
            <a:lvl1pPr algn="ctr">
              <a:defRPr sz="1333" b="1">
                <a:solidFill>
                  <a:schemeClr val="bg1"/>
                </a:solidFill>
              </a:defRPr>
            </a:lvl1pPr>
          </a:lstStyle>
          <a:p>
            <a:fld id="{B28838BE-5EAD-434C-B290-9193BA76332A}" type="slidenum">
              <a:rPr lang="en-US" smtClean="0"/>
              <a:pPr/>
              <a:t>‹#›</a:t>
            </a:fld>
            <a:endParaRPr lang="en-US" dirty="0"/>
          </a:p>
        </p:txBody>
      </p:sp>
      <p:sp>
        <p:nvSpPr>
          <p:cNvPr id="5" name="Footer Placeholder 4"/>
          <p:cNvSpPr>
            <a:spLocks noGrp="1"/>
          </p:cNvSpPr>
          <p:nvPr>
            <p:ph type="ftr" sz="quarter" idx="3"/>
          </p:nvPr>
        </p:nvSpPr>
        <p:spPr>
          <a:xfrm>
            <a:off x="575041" y="6372227"/>
            <a:ext cx="3223556" cy="484165"/>
          </a:xfrm>
          <a:prstGeom prst="rect">
            <a:avLst/>
          </a:prstGeom>
          <a:solidFill>
            <a:schemeClr val="bg2"/>
          </a:solidFill>
        </p:spPr>
        <p:txBody>
          <a:bodyPr anchor="ctr"/>
          <a:lstStyle>
            <a:lvl1pPr algn="ctr">
              <a:lnSpc>
                <a:spcPct val="100000"/>
              </a:lnSpc>
              <a:defRPr sz="800" b="0" baseline="0">
                <a:solidFill>
                  <a:schemeClr val="tx1"/>
                </a:solidFill>
                <a:latin typeface="Arial"/>
                <a:cs typeface="Arial"/>
              </a:defRPr>
            </a:lvl1pPr>
          </a:lstStyle>
          <a:p>
            <a:r>
              <a:rPr lang="en-US" dirty="0"/>
              <a:t>© 2016 HURON CONSULTING GROUP INC. AND AFFILIATES</a:t>
            </a:r>
          </a:p>
        </p:txBody>
      </p:sp>
    </p:spTree>
    <p:extLst>
      <p:ext uri="{BB962C8B-B14F-4D97-AF65-F5344CB8AC3E}">
        <p14:creationId xmlns:p14="http://schemas.microsoft.com/office/powerpoint/2010/main" val="3086004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Presentation Titl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560775" y="2894525"/>
            <a:ext cx="11431019" cy="1995456"/>
          </a:xfrm>
        </p:spPr>
        <p:txBody>
          <a:bodyPr lIns="0" tIns="0" rIns="0" bIns="0" anchor="b" anchorCtr="0">
            <a:noAutofit/>
          </a:bodyPr>
          <a:lstStyle>
            <a:lvl1pPr algn="l">
              <a:lnSpc>
                <a:spcPct val="100000"/>
              </a:lnSpc>
              <a:defRPr sz="6000" b="0" cap="none" baseline="0">
                <a:solidFill>
                  <a:schemeClr val="accent1"/>
                </a:solidFill>
                <a:latin typeface="calibri" charset="0"/>
              </a:defRPr>
            </a:lvl1pPr>
          </a:lstStyle>
          <a:p>
            <a:r>
              <a:rPr lang="en-US" dirty="0" smtClean="0"/>
              <a:t>Click To Add Title</a:t>
            </a:r>
            <a:endParaRPr lang="en-US" dirty="0"/>
          </a:p>
        </p:txBody>
      </p:sp>
      <p:sp>
        <p:nvSpPr>
          <p:cNvPr id="9" name="Subtitle 2"/>
          <p:cNvSpPr>
            <a:spLocks noGrp="1"/>
          </p:cNvSpPr>
          <p:nvPr>
            <p:ph type="subTitle" idx="1"/>
          </p:nvPr>
        </p:nvSpPr>
        <p:spPr>
          <a:xfrm>
            <a:off x="560776" y="4904216"/>
            <a:ext cx="11431019" cy="1953784"/>
          </a:xfrm>
        </p:spPr>
        <p:txBody>
          <a:bodyPr lIns="0" tIns="0" rIns="0" bIns="0" anchor="t" anchorCtr="0">
            <a:noAutofit/>
          </a:bodyPr>
          <a:lstStyle>
            <a:lvl1pPr marL="0" indent="0" algn="l">
              <a:lnSpc>
                <a:spcPct val="100000"/>
              </a:lnSpc>
              <a:spcBef>
                <a:spcPts val="0"/>
              </a:spcBef>
              <a:buNone/>
              <a:defRPr sz="24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32138860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497" y="0"/>
            <a:ext cx="1130849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67497" y="1183074"/>
            <a:ext cx="11308492" cy="502001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956589"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9F7FAD77-28B8-3A4C-BC88-37C6E2B21BCA}" type="slidenum">
              <a:rPr lang="en-US" smtClean="0"/>
              <a:pPr/>
              <a:t>‹#›</a:t>
            </a:fld>
            <a:endParaRPr lang="en-US"/>
          </a:p>
        </p:txBody>
      </p:sp>
    </p:spTree>
    <p:extLst>
      <p:ext uri="{BB962C8B-B14F-4D97-AF65-F5344CB8AC3E}">
        <p14:creationId xmlns:p14="http://schemas.microsoft.com/office/powerpoint/2010/main" val="1311554324"/>
      </p:ext>
    </p:extLst>
  </p:cSld>
  <p:clrMap bg1="lt1" tx1="dk1" bg2="lt2" tx2="dk2" accent1="accent1" accent2="accent2" accent3="accent3" accent4="accent4" accent5="accent5" accent6="accent6" hlink="hlink" folHlink="folHlink"/>
  <p:sldLayoutIdLst>
    <p:sldLayoutId id="2147483684" r:id="rId1"/>
    <p:sldLayoutId id="2147483673" r:id="rId2"/>
    <p:sldLayoutId id="2147483674" r:id="rId3"/>
    <p:sldLayoutId id="2147483686" r:id="rId4"/>
    <p:sldLayoutId id="2147483676" r:id="rId5"/>
    <p:sldLayoutId id="2147483687" r:id="rId6"/>
    <p:sldLayoutId id="2147483685" r:id="rId7"/>
    <p:sldLayoutId id="2147483688" r:id="rId8"/>
  </p:sldLayoutIdLst>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6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04" userDrawn="1">
          <p15:clr>
            <a:srgbClr val="F26B43"/>
          </p15:clr>
        </p15:guide>
        <p15:guide id="2" orient="horz" pos="936" userDrawn="1">
          <p15:clr>
            <a:srgbClr val="F26B43"/>
          </p15:clr>
        </p15:guide>
        <p15:guide id="3" pos="360" userDrawn="1">
          <p15:clr>
            <a:srgbClr val="F26B43"/>
          </p15:clr>
        </p15:guide>
        <p15:guide id="4" pos="729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497" y="0"/>
            <a:ext cx="1130849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67497" y="1183074"/>
            <a:ext cx="11308492" cy="502001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956589"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9F7FAD77-28B8-3A4C-BC88-37C6E2B21BCA}" type="slidenum">
              <a:rPr lang="en-US" smtClean="0">
                <a:solidFill>
                  <a:srgbClr val="585958"/>
                </a:solidFill>
              </a:rPr>
              <a:pPr/>
              <a:t>‹#›</a:t>
            </a:fld>
            <a:endParaRPr lang="en-US">
              <a:solidFill>
                <a:srgbClr val="585958"/>
              </a:solidFill>
            </a:endParaRPr>
          </a:p>
        </p:txBody>
      </p:sp>
    </p:spTree>
    <p:extLst>
      <p:ext uri="{BB962C8B-B14F-4D97-AF65-F5344CB8AC3E}">
        <p14:creationId xmlns:p14="http://schemas.microsoft.com/office/powerpoint/2010/main" val="263101521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Lst>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6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04">
          <p15:clr>
            <a:srgbClr val="F26B43"/>
          </p15:clr>
        </p15:guide>
        <p15:guide id="2" orient="horz" pos="936">
          <p15:clr>
            <a:srgbClr val="F26B43"/>
          </p15:clr>
        </p15:guide>
        <p15:guide id="3" pos="360">
          <p15:clr>
            <a:srgbClr val="F26B43"/>
          </p15:clr>
        </p15:guide>
        <p15:guide id="4" pos="729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9.png"/><Relationship Id="rId5" Type="http://schemas.openxmlformats.org/officeDocument/2006/relationships/image" Target="../media/image18.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hyperlink" Target="https://collab.ucsd.edu/display/SOCM/ESR+Roles+and+Responsibiliti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esr.ucsd.edu/projects/kuali-research/index.html" TargetMode="Externa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Kuali</a:t>
            </a:r>
            <a:r>
              <a:rPr lang="en-US" dirty="0" smtClean="0"/>
              <a:t> Research Change Network </a:t>
            </a:r>
            <a:endParaRPr lang="en-US" dirty="0"/>
          </a:p>
        </p:txBody>
      </p:sp>
      <p:sp>
        <p:nvSpPr>
          <p:cNvPr id="3" name="Subtitle 2"/>
          <p:cNvSpPr>
            <a:spLocks noGrp="1"/>
          </p:cNvSpPr>
          <p:nvPr>
            <p:ph type="subTitle" idx="1"/>
          </p:nvPr>
        </p:nvSpPr>
        <p:spPr/>
        <p:txBody>
          <a:bodyPr/>
          <a:lstStyle/>
          <a:p>
            <a:r>
              <a:rPr lang="en-US" dirty="0" smtClean="0"/>
              <a:t>Information about the change network roles, responsibilities and resources</a:t>
            </a:r>
            <a:endParaRPr lang="en-US" dirty="0">
              <a:solidFill>
                <a:srgbClr val="DAA377"/>
              </a:solidFill>
            </a:endParaRPr>
          </a:p>
        </p:txBody>
      </p:sp>
    </p:spTree>
    <p:extLst>
      <p:ext uri="{BB962C8B-B14F-4D97-AF65-F5344CB8AC3E}">
        <p14:creationId xmlns:p14="http://schemas.microsoft.com/office/powerpoint/2010/main" val="595136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240" y="297536"/>
            <a:ext cx="11296135" cy="753763"/>
          </a:xfrm>
        </p:spPr>
        <p:txBody>
          <a:bodyPr/>
          <a:lstStyle/>
          <a:p>
            <a:r>
              <a:rPr lang="en-US" dirty="0" smtClean="0"/>
              <a:t>Next Steps</a:t>
            </a:r>
            <a:endParaRPr lang="en-US" dirty="0"/>
          </a:p>
        </p:txBody>
      </p:sp>
      <p:sp>
        <p:nvSpPr>
          <p:cNvPr id="9" name="Rectangle: Rounded Corners 23">
            <a:extLst>
              <a:ext uri="{FF2B5EF4-FFF2-40B4-BE49-F238E27FC236}">
                <a16:creationId xmlns:a16="http://schemas.microsoft.com/office/drawing/2014/main" id="{E2466313-AF38-4111-8D2C-79CF029F02DB}"/>
              </a:ext>
            </a:extLst>
          </p:cNvPr>
          <p:cNvSpPr/>
          <p:nvPr/>
        </p:nvSpPr>
        <p:spPr>
          <a:xfrm>
            <a:off x="378002" y="2603282"/>
            <a:ext cx="11545291" cy="1487426"/>
          </a:xfrm>
          <a:prstGeom prst="roundRect">
            <a:avLst/>
          </a:prstGeom>
          <a:solidFill>
            <a:srgbClr val="006A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endParaRPr>
          </a:p>
        </p:txBody>
      </p:sp>
      <p:sp>
        <p:nvSpPr>
          <p:cNvPr id="10" name="TextBox 9">
            <a:extLst>
              <a:ext uri="{FF2B5EF4-FFF2-40B4-BE49-F238E27FC236}">
                <a16:creationId xmlns:a16="http://schemas.microsoft.com/office/drawing/2014/main" id="{CD854041-D5E9-4A9D-9C39-50D602386B3F}"/>
              </a:ext>
            </a:extLst>
          </p:cNvPr>
          <p:cNvSpPr txBox="1"/>
          <p:nvPr/>
        </p:nvSpPr>
        <p:spPr>
          <a:xfrm>
            <a:off x="1658296" y="2675027"/>
            <a:ext cx="10000518" cy="489534"/>
          </a:xfrm>
          <a:prstGeom prst="rect">
            <a:avLst/>
          </a:prstGeom>
          <a:noFill/>
        </p:spPr>
        <p:txBody>
          <a:bodyPr wrap="square" tIns="90000" bIns="90000" rtlCol="0" anchor="t">
            <a:spAutoFit/>
          </a:bodyPr>
          <a:lstStyle/>
          <a:p>
            <a:pPr defTabSz="457200">
              <a:defRPr/>
            </a:pPr>
            <a:r>
              <a:rPr lang="en-US" sz="2000" b="1" dirty="0">
                <a:solidFill>
                  <a:schemeClr val="bg1"/>
                </a:solidFill>
                <a:ea typeface="Verdana" panose="020B0604030504040204" pitchFamily="34" charset="0"/>
                <a:cs typeface="Verdana" panose="020B0604030504040204" pitchFamily="34" charset="0"/>
              </a:rPr>
              <a:t>Functional </a:t>
            </a:r>
            <a:r>
              <a:rPr lang="en-US" sz="2000" b="1" dirty="0" smtClean="0">
                <a:solidFill>
                  <a:schemeClr val="bg1"/>
                </a:solidFill>
                <a:ea typeface="Verdana" panose="020B0604030504040204" pitchFamily="34" charset="0"/>
                <a:cs typeface="Verdana" panose="020B0604030504040204" pitchFamily="34" charset="0"/>
              </a:rPr>
              <a:t>Teams</a:t>
            </a:r>
            <a:endParaRPr lang="en-US" sz="2000" b="1" dirty="0">
              <a:solidFill>
                <a:schemeClr val="bg1"/>
              </a:solidFill>
              <a:ea typeface="Verdana" panose="020B0604030504040204" pitchFamily="34" charset="0"/>
              <a:cs typeface="Verdana" panose="020B0604030504040204" pitchFamily="34" charset="0"/>
            </a:endParaRPr>
          </a:p>
        </p:txBody>
      </p:sp>
      <p:sp>
        <p:nvSpPr>
          <p:cNvPr id="11" name="Rectangle: Rounded Corners 25">
            <a:extLst>
              <a:ext uri="{FF2B5EF4-FFF2-40B4-BE49-F238E27FC236}">
                <a16:creationId xmlns:a16="http://schemas.microsoft.com/office/drawing/2014/main" id="{5FA267EB-7A54-402D-868D-935BF91DB4AD}"/>
              </a:ext>
            </a:extLst>
          </p:cNvPr>
          <p:cNvSpPr/>
          <p:nvPr/>
        </p:nvSpPr>
        <p:spPr>
          <a:xfrm>
            <a:off x="386438" y="4320792"/>
            <a:ext cx="11536856" cy="1679541"/>
          </a:xfrm>
          <a:prstGeom prst="roundRect">
            <a:avLst/>
          </a:prstGeom>
          <a:solidFill>
            <a:srgbClr val="006A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endParaRPr>
          </a:p>
        </p:txBody>
      </p:sp>
      <p:sp>
        <p:nvSpPr>
          <p:cNvPr id="12" name="Rectangle: Rounded Corners 26">
            <a:extLst>
              <a:ext uri="{FF2B5EF4-FFF2-40B4-BE49-F238E27FC236}">
                <a16:creationId xmlns:a16="http://schemas.microsoft.com/office/drawing/2014/main" id="{405D56B5-4A27-4DAD-B055-D9B8C8A43B46}"/>
              </a:ext>
            </a:extLst>
          </p:cNvPr>
          <p:cNvSpPr/>
          <p:nvPr/>
        </p:nvSpPr>
        <p:spPr>
          <a:xfrm>
            <a:off x="371239" y="1161084"/>
            <a:ext cx="11543620" cy="1283859"/>
          </a:xfrm>
          <a:prstGeom prst="roundRect">
            <a:avLst/>
          </a:prstGeom>
          <a:solidFill>
            <a:srgbClr val="006A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endParaRPr>
          </a:p>
        </p:txBody>
      </p:sp>
      <p:sp>
        <p:nvSpPr>
          <p:cNvPr id="13" name="TextBox 12">
            <a:extLst>
              <a:ext uri="{FF2B5EF4-FFF2-40B4-BE49-F238E27FC236}">
                <a16:creationId xmlns:a16="http://schemas.microsoft.com/office/drawing/2014/main" id="{A0DF5393-38D4-4162-8F0D-204E433406EF}"/>
              </a:ext>
            </a:extLst>
          </p:cNvPr>
          <p:cNvSpPr txBox="1"/>
          <p:nvPr/>
        </p:nvSpPr>
        <p:spPr>
          <a:xfrm>
            <a:off x="1764178" y="1141511"/>
            <a:ext cx="9894635" cy="1474419"/>
          </a:xfrm>
          <a:prstGeom prst="rect">
            <a:avLst/>
          </a:prstGeom>
          <a:noFill/>
        </p:spPr>
        <p:txBody>
          <a:bodyPr wrap="square" tIns="90000" bIns="90000" rtlCol="0" anchor="t">
            <a:spAutoFit/>
          </a:bodyPr>
          <a:lstStyle/>
          <a:p>
            <a:pPr defTabSz="457200">
              <a:defRPr/>
            </a:pPr>
            <a:r>
              <a:rPr lang="en-US" sz="2000" b="1" dirty="0" smtClean="0">
                <a:solidFill>
                  <a:schemeClr val="bg1"/>
                </a:solidFill>
                <a:ea typeface="Verdana" panose="020B0604030504040204" pitchFamily="34" charset="0"/>
                <a:cs typeface="Verdana" panose="020B0604030504040204" pitchFamily="34" charset="0"/>
              </a:rPr>
              <a:t>Business Process Improvements</a:t>
            </a:r>
            <a:endParaRPr lang="en-US" sz="2000" b="1" dirty="0">
              <a:solidFill>
                <a:schemeClr val="bg1"/>
              </a:solidFill>
              <a:ea typeface="Verdana" panose="020B0604030504040204" pitchFamily="34" charset="0"/>
              <a:cs typeface="Verdana" panose="020B0604030504040204" pitchFamily="34" charset="0"/>
            </a:endParaRPr>
          </a:p>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Support department subject matter experts (SMEs) business process improvement efforts </a:t>
            </a:r>
            <a:r>
              <a:rPr lang="en-US" sz="1400" i="1" dirty="0" smtClean="0">
                <a:solidFill>
                  <a:schemeClr val="bg1"/>
                </a:solidFill>
                <a:ea typeface="Verdana" panose="020B0604030504040204" pitchFamily="34" charset="0"/>
                <a:cs typeface="Verdana" panose="020B0604030504040204" pitchFamily="34" charset="0"/>
              </a:rPr>
              <a:t>(target December 2018)</a:t>
            </a:r>
          </a:p>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Finalize proposed future state design</a:t>
            </a:r>
          </a:p>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Proposed future state design </a:t>
            </a:r>
            <a:r>
              <a:rPr lang="en-US" sz="1600" dirty="0">
                <a:solidFill>
                  <a:schemeClr val="bg1"/>
                </a:solidFill>
                <a:ea typeface="Verdana" panose="020B0604030504040204" pitchFamily="34" charset="0"/>
                <a:cs typeface="Verdana" panose="020B0604030504040204" pitchFamily="34" charset="0"/>
              </a:rPr>
              <a:t>will be integrated into Configuration </a:t>
            </a:r>
            <a:r>
              <a:rPr lang="en-US" sz="1600" dirty="0" smtClean="0">
                <a:solidFill>
                  <a:schemeClr val="bg1"/>
                </a:solidFill>
                <a:ea typeface="Verdana" panose="020B0604030504040204" pitchFamily="34" charset="0"/>
                <a:cs typeface="Verdana" panose="020B0604030504040204" pitchFamily="34" charset="0"/>
              </a:rPr>
              <a:t>for future User Acceptance Testing (UAT)</a:t>
            </a:r>
            <a:endParaRPr lang="en-US" sz="1600" dirty="0">
              <a:solidFill>
                <a:schemeClr val="bg1"/>
              </a:solidFill>
              <a:ea typeface="Verdana" panose="020B0604030504040204" pitchFamily="34" charset="0"/>
              <a:cs typeface="Verdana" panose="020B0604030504040204" pitchFamily="34" charset="0"/>
            </a:endParaRPr>
          </a:p>
          <a:p>
            <a:pPr marL="285750" indent="-285750" defTabSz="457200">
              <a:buFont typeface="Arial" panose="020B0604020202020204" pitchFamily="34" charset="0"/>
              <a:buChar char="•"/>
              <a:defRPr/>
            </a:pPr>
            <a:endParaRPr lang="en-US" sz="1600" dirty="0">
              <a:solidFill>
                <a:schemeClr val="bg1"/>
              </a:solidFill>
              <a:ea typeface="Verdana" panose="020B0604030504040204" pitchFamily="34" charset="0"/>
              <a:cs typeface="Verdana" panose="020B0604030504040204" pitchFamily="34" charset="0"/>
            </a:endParaRPr>
          </a:p>
        </p:txBody>
      </p:sp>
      <p:pic>
        <p:nvPicPr>
          <p:cNvPr id="14" name="Picture 13">
            <a:extLst>
              <a:ext uri="{FF2B5EF4-FFF2-40B4-BE49-F238E27FC236}">
                <a16:creationId xmlns:a16="http://schemas.microsoft.com/office/drawing/2014/main" id="{B56120F4-7220-4693-949E-BFB0E1120723}"/>
              </a:ext>
            </a:extLst>
          </p:cNvPr>
          <p:cNvPicPr>
            <a:picLocks noChangeAspect="1"/>
          </p:cNvPicPr>
          <p:nvPr/>
        </p:nvPicPr>
        <p:blipFill>
          <a:blip r:embed="rId3" cstate="print">
            <a:duotone>
              <a:schemeClr val="accent6">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99910" y="1294206"/>
            <a:ext cx="1040505" cy="1017614"/>
          </a:xfrm>
          <a:prstGeom prst="rect">
            <a:avLst/>
          </a:prstGeom>
        </p:spPr>
      </p:pic>
      <p:pic>
        <p:nvPicPr>
          <p:cNvPr id="15" name="Picture 14">
            <a:extLst>
              <a:ext uri="{FF2B5EF4-FFF2-40B4-BE49-F238E27FC236}">
                <a16:creationId xmlns:a16="http://schemas.microsoft.com/office/drawing/2014/main" id="{8CF48BD5-C0F6-420D-8E62-BEB704D241AE}"/>
              </a:ext>
            </a:extLst>
          </p:cNvPr>
          <p:cNvPicPr>
            <a:picLocks noChangeAspect="1"/>
          </p:cNvPicPr>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48863" y="2775585"/>
            <a:ext cx="1042637" cy="1017614"/>
          </a:xfrm>
          <a:prstGeom prst="rect">
            <a:avLst/>
          </a:prstGeom>
        </p:spPr>
      </p:pic>
      <p:pic>
        <p:nvPicPr>
          <p:cNvPr id="16" name="Picture 15">
            <a:extLst>
              <a:ext uri="{FF2B5EF4-FFF2-40B4-BE49-F238E27FC236}">
                <a16:creationId xmlns:a16="http://schemas.microsoft.com/office/drawing/2014/main" id="{8CAFACD1-E75E-48C1-89D6-7F279F1FA9B5}"/>
              </a:ext>
            </a:extLst>
          </p:cNvPr>
          <p:cNvPicPr>
            <a:picLocks noChangeAspect="1"/>
          </p:cNvPicPr>
          <p:nvPr/>
        </p:nvPicPr>
        <p:blipFill>
          <a:blip r:embed="rId6"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52294" y="4748906"/>
            <a:ext cx="851397" cy="851397"/>
          </a:xfrm>
          <a:prstGeom prst="rect">
            <a:avLst/>
          </a:prstGeom>
        </p:spPr>
      </p:pic>
      <p:sp>
        <p:nvSpPr>
          <p:cNvPr id="4" name="Rectangle 3"/>
          <p:cNvSpPr/>
          <p:nvPr/>
        </p:nvSpPr>
        <p:spPr>
          <a:xfrm>
            <a:off x="1769737" y="4379754"/>
            <a:ext cx="2221377" cy="369332"/>
          </a:xfrm>
          <a:prstGeom prst="rect">
            <a:avLst/>
          </a:prstGeom>
        </p:spPr>
        <p:txBody>
          <a:bodyPr wrap="none">
            <a:spAutoFit/>
          </a:bodyPr>
          <a:lstStyle/>
          <a:p>
            <a:pPr defTabSz="457200">
              <a:defRPr/>
            </a:pPr>
            <a:r>
              <a:rPr lang="en-US" b="1" dirty="0" smtClean="0">
                <a:solidFill>
                  <a:schemeClr val="bg1"/>
                </a:solidFill>
                <a:ea typeface="Verdana" panose="020B0604030504040204" pitchFamily="34" charset="0"/>
                <a:cs typeface="Verdana" panose="020B0604030504040204" pitchFamily="34" charset="0"/>
              </a:rPr>
              <a:t>Change Management</a:t>
            </a:r>
            <a:endParaRPr lang="en-US" b="1" dirty="0">
              <a:solidFill>
                <a:schemeClr val="bg1"/>
              </a:solidFill>
              <a:ea typeface="Verdana" panose="020B0604030504040204" pitchFamily="34" charset="0"/>
              <a:cs typeface="Verdana" panose="020B0604030504040204" pitchFamily="34" charset="0"/>
            </a:endParaRPr>
          </a:p>
        </p:txBody>
      </p:sp>
      <p:sp>
        <p:nvSpPr>
          <p:cNvPr id="5" name="5-Point Star 4"/>
          <p:cNvSpPr/>
          <p:nvPr/>
        </p:nvSpPr>
        <p:spPr>
          <a:xfrm>
            <a:off x="1746703" y="1505288"/>
            <a:ext cx="274320" cy="274320"/>
          </a:xfrm>
          <a:prstGeom prst="star5">
            <a:avLst/>
          </a:prstGeom>
          <a:solidFill>
            <a:srgbClr val="DAA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774683" y="3108389"/>
            <a:ext cx="7533374" cy="830997"/>
          </a:xfrm>
          <a:prstGeom prst="rect">
            <a:avLst/>
          </a:prstGeom>
        </p:spPr>
        <p:txBody>
          <a:bodyPr wrap="square">
            <a:spAutoFit/>
          </a:bodyPr>
          <a:lstStyle/>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Recommend SMEs to serve as end users and testers on process design teams</a:t>
            </a:r>
          </a:p>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Participate in the business process reviews and share the information with your areas</a:t>
            </a:r>
          </a:p>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Provide feedback to the project team on how we can continue to improve</a:t>
            </a:r>
            <a:endParaRPr lang="en-US" sz="1600" dirty="0">
              <a:solidFill>
                <a:schemeClr val="bg1"/>
              </a:solidFill>
              <a:ea typeface="Verdana" panose="020B0604030504040204" pitchFamily="34" charset="0"/>
              <a:cs typeface="Verdana" panose="020B0604030504040204" pitchFamily="34" charset="0"/>
            </a:endParaRPr>
          </a:p>
        </p:txBody>
      </p:sp>
      <p:sp>
        <p:nvSpPr>
          <p:cNvPr id="18" name="5-Point Star 17"/>
          <p:cNvSpPr/>
          <p:nvPr/>
        </p:nvSpPr>
        <p:spPr>
          <a:xfrm>
            <a:off x="1761943" y="3137427"/>
            <a:ext cx="274320" cy="274320"/>
          </a:xfrm>
          <a:prstGeom prst="star5">
            <a:avLst/>
          </a:prstGeom>
          <a:solidFill>
            <a:srgbClr val="DAA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752641" y="4676894"/>
            <a:ext cx="10170652" cy="1077218"/>
          </a:xfrm>
          <a:prstGeom prst="rect">
            <a:avLst/>
          </a:prstGeom>
        </p:spPr>
        <p:txBody>
          <a:bodyPr wrap="square">
            <a:spAutoFit/>
          </a:bodyPr>
          <a:lstStyle/>
          <a:p>
            <a:pPr marL="285750" indent="-285750" defTabSz="457200">
              <a:buFont typeface="Arial" panose="020B0604020202020204" pitchFamily="34" charset="0"/>
              <a:buChar char="•"/>
              <a:defRPr/>
            </a:pPr>
            <a:r>
              <a:rPr lang="en-US" sz="1600" dirty="0">
                <a:solidFill>
                  <a:schemeClr val="bg1"/>
                </a:solidFill>
                <a:ea typeface="Verdana" panose="020B0604030504040204" pitchFamily="34" charset="0"/>
                <a:cs typeface="Verdana" panose="020B0604030504040204" pitchFamily="34" charset="0"/>
              </a:rPr>
              <a:t>I</a:t>
            </a:r>
            <a:r>
              <a:rPr lang="en-US" sz="1600" dirty="0" smtClean="0">
                <a:solidFill>
                  <a:schemeClr val="bg1"/>
                </a:solidFill>
                <a:ea typeface="Verdana" panose="020B0604030504040204" pitchFamily="34" charset="0"/>
                <a:cs typeface="Verdana" panose="020B0604030504040204" pitchFamily="34" charset="0"/>
              </a:rPr>
              <a:t>ntroduce yourself- your role on the KR Change Network</a:t>
            </a:r>
            <a:br>
              <a:rPr lang="en-US" sz="1600" dirty="0" smtClean="0">
                <a:solidFill>
                  <a:schemeClr val="bg1"/>
                </a:solidFill>
                <a:ea typeface="Verdana" panose="020B0604030504040204" pitchFamily="34" charset="0"/>
                <a:cs typeface="Verdana" panose="020B0604030504040204" pitchFamily="34" charset="0"/>
              </a:rPr>
            </a:br>
            <a:r>
              <a:rPr lang="en-US" sz="1600" dirty="0" smtClean="0">
                <a:solidFill>
                  <a:schemeClr val="bg1"/>
                </a:solidFill>
                <a:ea typeface="Verdana" panose="020B0604030504040204" pitchFamily="34" charset="0"/>
                <a:cs typeface="Verdana" panose="020B0604030504040204" pitchFamily="34" charset="0"/>
              </a:rPr>
              <a:t>Direct staff to project resources, including newsletters, and demo the website at staff meetings </a:t>
            </a:r>
            <a:endParaRPr lang="en-US" sz="1400" i="1" dirty="0" smtClean="0">
              <a:solidFill>
                <a:srgbClr val="FF0000"/>
              </a:solidFill>
              <a:ea typeface="Verdana" panose="020B0604030504040204" pitchFamily="34" charset="0"/>
              <a:cs typeface="Verdana" panose="020B0604030504040204" pitchFamily="34" charset="0"/>
            </a:endParaRPr>
          </a:p>
          <a:p>
            <a:pPr marL="285750" indent="-285750" defTabSz="457200">
              <a:buFont typeface="Arial" panose="020B0604020202020204" pitchFamily="34" charset="0"/>
              <a:buChar char="•"/>
              <a:defRPr/>
            </a:pPr>
            <a:r>
              <a:rPr lang="en-US" sz="1600" dirty="0" smtClean="0">
                <a:solidFill>
                  <a:schemeClr val="bg1"/>
                </a:solidFill>
                <a:ea typeface="Verdana" panose="020B0604030504040204" pitchFamily="34" charset="0"/>
                <a:cs typeface="Verdana" panose="020B0604030504040204" pitchFamily="34" charset="0"/>
              </a:rPr>
              <a:t>Share KR information at department meetings and encourage your staff to share their viewpoints and be willing to take a leap and envision the change</a:t>
            </a:r>
          </a:p>
        </p:txBody>
      </p:sp>
      <p:sp>
        <p:nvSpPr>
          <p:cNvPr id="20" name="5-Point Star 19"/>
          <p:cNvSpPr/>
          <p:nvPr/>
        </p:nvSpPr>
        <p:spPr>
          <a:xfrm>
            <a:off x="1750619" y="4692944"/>
            <a:ext cx="274320" cy="274320"/>
          </a:xfrm>
          <a:prstGeom prst="star5">
            <a:avLst/>
          </a:prstGeom>
          <a:solidFill>
            <a:srgbClr val="DAA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1750619" y="4959243"/>
            <a:ext cx="274320" cy="274320"/>
          </a:xfrm>
          <a:prstGeom prst="star5">
            <a:avLst/>
          </a:prstGeom>
          <a:solidFill>
            <a:srgbClr val="DAA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9033737" y="6219897"/>
            <a:ext cx="274320" cy="274320"/>
          </a:xfrm>
          <a:prstGeom prst="star5">
            <a:avLst/>
          </a:prstGeom>
          <a:solidFill>
            <a:srgbClr val="DAA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9247897" y="6171769"/>
            <a:ext cx="2875923" cy="369332"/>
          </a:xfrm>
          <a:prstGeom prst="rect">
            <a:avLst/>
          </a:prstGeom>
          <a:noFill/>
        </p:spPr>
        <p:txBody>
          <a:bodyPr wrap="square" rtlCol="0">
            <a:spAutoFit/>
          </a:bodyPr>
          <a:lstStyle/>
          <a:p>
            <a:r>
              <a:rPr lang="en-US" dirty="0" smtClean="0">
                <a:solidFill>
                  <a:schemeClr val="accent3"/>
                </a:solidFill>
              </a:rPr>
              <a:t>= </a:t>
            </a:r>
            <a:r>
              <a:rPr lang="en-US" sz="1300" dirty="0" smtClean="0">
                <a:solidFill>
                  <a:schemeClr val="bg2">
                    <a:lumMod val="50000"/>
                  </a:schemeClr>
                </a:solidFill>
              </a:rPr>
              <a:t>Change Network support</a:t>
            </a:r>
            <a:endParaRPr lang="en-US" sz="1300" dirty="0">
              <a:solidFill>
                <a:schemeClr val="bg2">
                  <a:lumMod val="50000"/>
                </a:schemeClr>
              </a:solidFill>
            </a:endParaRPr>
          </a:p>
        </p:txBody>
      </p:sp>
      <p:sp>
        <p:nvSpPr>
          <p:cNvPr id="24" name="5-Point Star 23"/>
          <p:cNvSpPr/>
          <p:nvPr/>
        </p:nvSpPr>
        <p:spPr>
          <a:xfrm>
            <a:off x="1750619" y="5221507"/>
            <a:ext cx="274320" cy="274320"/>
          </a:xfrm>
          <a:prstGeom prst="star5">
            <a:avLst/>
          </a:prstGeom>
          <a:solidFill>
            <a:srgbClr val="DAA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3561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175584" y="2398486"/>
            <a:ext cx="3056021" cy="3056021"/>
          </a:xfrm>
          <a:prstGeom prst="rect">
            <a:avLst/>
          </a:prstGeom>
          <a:solidFill>
            <a:srgbClr val="DEDED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65618" y="2398485"/>
            <a:ext cx="3056021" cy="3056021"/>
          </a:xfrm>
          <a:prstGeom prst="rect">
            <a:avLst/>
          </a:prstGeom>
          <a:solidFill>
            <a:srgbClr val="DEDED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758358" y="2398484"/>
            <a:ext cx="3056021" cy="3056021"/>
          </a:xfrm>
          <a:prstGeom prst="rect">
            <a:avLst/>
          </a:prstGeom>
          <a:solidFill>
            <a:srgbClr val="DEDED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372435" y="370973"/>
            <a:ext cx="11242391" cy="54342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2"/>
                </a:solidFill>
                <a:latin typeface="+mj-lt"/>
                <a:ea typeface="+mj-ea"/>
                <a:cs typeface="+mj-cs"/>
              </a:defRPr>
            </a:lvl1pPr>
          </a:lstStyle>
          <a:p>
            <a:r>
              <a:rPr lang="en-US" sz="4000" dirty="0" smtClean="0"/>
              <a:t>Change Network Topics</a:t>
            </a:r>
            <a:endParaRPr lang="en-US" sz="4000" dirty="0"/>
          </a:p>
        </p:txBody>
      </p:sp>
      <p:sp>
        <p:nvSpPr>
          <p:cNvPr id="5" name="TextBox 4"/>
          <p:cNvSpPr txBox="1"/>
          <p:nvPr/>
        </p:nvSpPr>
        <p:spPr>
          <a:xfrm>
            <a:off x="3978312" y="4531042"/>
            <a:ext cx="4056802" cy="861774"/>
          </a:xfrm>
          <a:prstGeom prst="rect">
            <a:avLst/>
          </a:prstGeom>
          <a:noFill/>
        </p:spPr>
        <p:txBody>
          <a:bodyPr wrap="square" rtlCol="0">
            <a:spAutoFit/>
          </a:bodyPr>
          <a:lstStyle/>
          <a:p>
            <a:pPr algn="ctr"/>
            <a:r>
              <a:rPr lang="en-US" sz="2500" dirty="0" smtClean="0">
                <a:solidFill>
                  <a:srgbClr val="DAA377"/>
                </a:solidFill>
                <a:ea typeface="Roboto" pitchFamily="2" charset="0"/>
              </a:rPr>
              <a:t>Sponsorship Resources </a:t>
            </a:r>
            <a:br>
              <a:rPr lang="en-US" sz="2500" dirty="0" smtClean="0">
                <a:solidFill>
                  <a:srgbClr val="DAA377"/>
                </a:solidFill>
                <a:ea typeface="Roboto" pitchFamily="2" charset="0"/>
              </a:rPr>
            </a:br>
            <a:r>
              <a:rPr lang="en-US" sz="2500" dirty="0" smtClean="0">
                <a:solidFill>
                  <a:srgbClr val="DAA377"/>
                </a:solidFill>
                <a:ea typeface="Roboto" pitchFamily="2" charset="0"/>
              </a:rPr>
              <a:t>and Updates </a:t>
            </a:r>
            <a:endParaRPr lang="en-US" sz="2500" dirty="0">
              <a:solidFill>
                <a:srgbClr val="DAA377"/>
              </a:solidFill>
              <a:ea typeface="Roboto" pitchFamily="2" charset="0"/>
            </a:endParaRPr>
          </a:p>
        </p:txBody>
      </p:sp>
      <p:sp>
        <p:nvSpPr>
          <p:cNvPr id="14" name="TextBox 13"/>
          <p:cNvSpPr txBox="1"/>
          <p:nvPr/>
        </p:nvSpPr>
        <p:spPr>
          <a:xfrm>
            <a:off x="858442" y="4531042"/>
            <a:ext cx="3591496" cy="861774"/>
          </a:xfrm>
          <a:prstGeom prst="rect">
            <a:avLst/>
          </a:prstGeom>
          <a:noFill/>
        </p:spPr>
        <p:txBody>
          <a:bodyPr wrap="square" rtlCol="0">
            <a:spAutoFit/>
          </a:bodyPr>
          <a:lstStyle/>
          <a:p>
            <a:pPr algn="ctr"/>
            <a:r>
              <a:rPr lang="en-US" sz="2500" dirty="0" smtClean="0">
                <a:solidFill>
                  <a:srgbClr val="DAA377"/>
                </a:solidFill>
                <a:ea typeface="Roboto" pitchFamily="2" charset="0"/>
              </a:rPr>
              <a:t>Change Network Overview </a:t>
            </a:r>
            <a:endParaRPr lang="en-US" sz="2500" dirty="0">
              <a:solidFill>
                <a:srgbClr val="DAA377"/>
              </a:solidFill>
              <a:ea typeface="Roboto" pitchFamily="2" charset="0"/>
            </a:endParaRPr>
          </a:p>
        </p:txBody>
      </p:sp>
      <p:sp>
        <p:nvSpPr>
          <p:cNvPr id="15" name="TextBox 14"/>
          <p:cNvSpPr txBox="1"/>
          <p:nvPr/>
        </p:nvSpPr>
        <p:spPr>
          <a:xfrm>
            <a:off x="7475615" y="4531042"/>
            <a:ext cx="3621505" cy="861774"/>
          </a:xfrm>
          <a:prstGeom prst="rect">
            <a:avLst/>
          </a:prstGeom>
          <a:noFill/>
        </p:spPr>
        <p:txBody>
          <a:bodyPr wrap="square" rtlCol="0">
            <a:spAutoFit/>
          </a:bodyPr>
          <a:lstStyle/>
          <a:p>
            <a:pPr algn="ctr"/>
            <a:r>
              <a:rPr lang="en-US" sz="2500" dirty="0" smtClean="0">
                <a:solidFill>
                  <a:srgbClr val="DAA377"/>
                </a:solidFill>
                <a:ea typeface="Roboto" pitchFamily="2" charset="0"/>
              </a:rPr>
              <a:t>Next Steps and </a:t>
            </a:r>
            <a:br>
              <a:rPr lang="en-US" sz="2500" dirty="0" smtClean="0">
                <a:solidFill>
                  <a:srgbClr val="DAA377"/>
                </a:solidFill>
                <a:ea typeface="Roboto" pitchFamily="2" charset="0"/>
              </a:rPr>
            </a:br>
            <a:r>
              <a:rPr lang="en-US" sz="2500" dirty="0" smtClean="0">
                <a:solidFill>
                  <a:srgbClr val="DAA377"/>
                </a:solidFill>
                <a:ea typeface="Roboto" pitchFamily="2" charset="0"/>
              </a:rPr>
              <a:t>Action Items</a:t>
            </a:r>
            <a:endParaRPr lang="en-US" sz="2500" dirty="0">
              <a:solidFill>
                <a:srgbClr val="DAA377"/>
              </a:solidFill>
              <a:ea typeface="Roboto" pitchFamily="2" charset="0"/>
            </a:endParaRPr>
          </a:p>
        </p:txBody>
      </p:sp>
      <p:pic>
        <p:nvPicPr>
          <p:cNvPr id="25" name="Picture 24">
            <a:extLst>
              <a:ext uri="{FF2B5EF4-FFF2-40B4-BE49-F238E27FC236}">
                <a16:creationId xmlns:a16="http://schemas.microsoft.com/office/drawing/2014/main" id="{3EB1FC47-F8CD-433E-83B9-410C261266BC}"/>
              </a:ext>
            </a:extLst>
          </p:cNvPr>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807378" y="2726578"/>
            <a:ext cx="1202896" cy="1202896"/>
          </a:xfrm>
          <a:prstGeom prst="rect">
            <a:avLst/>
          </a:prstGeom>
        </p:spPr>
      </p:pic>
      <p:pic>
        <p:nvPicPr>
          <p:cNvPr id="26" name="Picture 25">
            <a:extLst>
              <a:ext uri="{FF2B5EF4-FFF2-40B4-BE49-F238E27FC236}">
                <a16:creationId xmlns:a16="http://schemas.microsoft.com/office/drawing/2014/main" id="{B67C74B6-43E2-4BA4-B4A5-5278AFD036C7}"/>
              </a:ext>
            </a:extLst>
          </p:cNvPr>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320782" y="2726578"/>
            <a:ext cx="1311741" cy="1237478"/>
          </a:xfrm>
          <a:prstGeom prst="rect">
            <a:avLst/>
          </a:prstGeom>
        </p:spPr>
      </p:pic>
      <p:pic>
        <p:nvPicPr>
          <p:cNvPr id="27" name="Picture 26">
            <a:extLst>
              <a:ext uri="{FF2B5EF4-FFF2-40B4-BE49-F238E27FC236}">
                <a16:creationId xmlns:a16="http://schemas.microsoft.com/office/drawing/2014/main" id="{93381DAC-B17C-4729-9C9A-DA39AD8449C9}"/>
              </a:ext>
            </a:extLst>
          </p:cNvPr>
          <p:cNvPicPr>
            <a:picLocks noChangeAspect="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951568" y="2726578"/>
            <a:ext cx="1405244" cy="1325685"/>
          </a:xfrm>
          <a:prstGeom prst="rect">
            <a:avLst/>
          </a:prstGeom>
        </p:spPr>
      </p:pic>
    </p:spTree>
    <p:extLst>
      <p:ext uri="{BB962C8B-B14F-4D97-AF65-F5344CB8AC3E}">
        <p14:creationId xmlns:p14="http://schemas.microsoft.com/office/powerpoint/2010/main" val="2149933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Isosceles Triangle 139"/>
          <p:cNvSpPr/>
          <p:nvPr/>
        </p:nvSpPr>
        <p:spPr>
          <a:xfrm>
            <a:off x="5225563" y="4406628"/>
            <a:ext cx="2157494" cy="198433"/>
          </a:xfrm>
          <a:prstGeom prst="triangle">
            <a:avLst>
              <a:gd name="adj" fmla="val 50675"/>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9" rIns="91431" bIns="45719" rtlCol="0" anchor="ctr"/>
          <a:lstStyle/>
          <a:p>
            <a:pPr algn="ctr" defTabSz="1219170">
              <a:defRPr/>
            </a:pPr>
            <a:endParaRPr lang="en-US" sz="2400" kern="0" dirty="0">
              <a:solidFill>
                <a:sysClr val="windowText" lastClr="000000"/>
              </a:solidFill>
              <a:latin typeface="+mj-lt"/>
            </a:endParaRPr>
          </a:p>
        </p:txBody>
      </p:sp>
      <p:sp>
        <p:nvSpPr>
          <p:cNvPr id="11" name="Pentagon 10"/>
          <p:cNvSpPr/>
          <p:nvPr/>
        </p:nvSpPr>
        <p:spPr>
          <a:xfrm rot="10800000">
            <a:off x="7362923" y="3583917"/>
            <a:ext cx="4389462" cy="597780"/>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1219170">
              <a:defRPr/>
            </a:pPr>
            <a:endParaRPr lang="en-US" sz="2400" kern="0" dirty="0">
              <a:solidFill>
                <a:sysClr val="windowText" lastClr="000000"/>
              </a:solidFill>
              <a:latin typeface="+mj-lt"/>
            </a:endParaRPr>
          </a:p>
        </p:txBody>
      </p:sp>
      <p:sp>
        <p:nvSpPr>
          <p:cNvPr id="98" name="Isosceles Triangle 97"/>
          <p:cNvSpPr/>
          <p:nvPr/>
        </p:nvSpPr>
        <p:spPr>
          <a:xfrm rot="10800000">
            <a:off x="5186330" y="3143943"/>
            <a:ext cx="2235960" cy="207038"/>
          </a:xfrm>
          <a:prstGeom prst="triangle">
            <a:avLst>
              <a:gd name="adj" fmla="val 50675"/>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9" rIns="91431" bIns="45719" rtlCol="0" anchor="ctr"/>
          <a:lstStyle/>
          <a:p>
            <a:pPr algn="ctr" defTabSz="1219170">
              <a:defRPr/>
            </a:pPr>
            <a:endParaRPr lang="en-US" sz="2400" kern="0" dirty="0">
              <a:solidFill>
                <a:sysClr val="windowText" lastClr="000000"/>
              </a:solidFill>
              <a:latin typeface="+mj-lt"/>
            </a:endParaRPr>
          </a:p>
        </p:txBody>
      </p:sp>
      <p:graphicFrame>
        <p:nvGraphicFramePr>
          <p:cNvPr id="5" name="Object 4"/>
          <p:cNvGraphicFramePr>
            <a:graphicFrameLocks noChangeAspect="1"/>
          </p:cNvGraphicFramePr>
          <p:nvPr>
            <p:custDataLst>
              <p:tags r:id="rId2"/>
            </p:custDataLst>
            <p:extLst/>
          </p:nvPr>
        </p:nvGraphicFramePr>
        <p:xfrm>
          <a:off x="1743255" y="-692432"/>
          <a:ext cx="1511" cy="1511"/>
        </p:xfrm>
        <a:graphic>
          <a:graphicData uri="http://schemas.openxmlformats.org/presentationml/2006/ole">
            <mc:AlternateContent xmlns:mc="http://schemas.openxmlformats.org/markup-compatibility/2006">
              <mc:Choice xmlns:v="urn:schemas-microsoft-com:vml" Requires="v">
                <p:oleObj spid="_x0000_s1043" name="think-cell Slide" r:id="rId5" imgW="360" imgH="360" progId="">
                  <p:embed/>
                </p:oleObj>
              </mc:Choice>
              <mc:Fallback>
                <p:oleObj name="think-cell Slid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3255" y="-692432"/>
                        <a:ext cx="1511" cy="15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idx="4294967295"/>
          </p:nvPr>
        </p:nvSpPr>
        <p:spPr>
          <a:xfrm>
            <a:off x="1154113" y="249238"/>
            <a:ext cx="11037887" cy="809625"/>
          </a:xfrm>
        </p:spPr>
        <p:txBody>
          <a:bodyPr>
            <a:noAutofit/>
          </a:bodyPr>
          <a:lstStyle/>
          <a:p>
            <a:r>
              <a:rPr lang="en-CA" sz="4000" dirty="0" smtClean="0"/>
              <a:t>Project</a:t>
            </a:r>
            <a:r>
              <a:rPr lang="en-CA" sz="4000" dirty="0"/>
              <a:t> </a:t>
            </a:r>
            <a:r>
              <a:rPr lang="en-CA" sz="4000" dirty="0" smtClean="0"/>
              <a:t>Structure</a:t>
            </a:r>
            <a:endParaRPr lang="en-US" sz="4000" dirty="0">
              <a:solidFill>
                <a:srgbClr val="FFC000"/>
              </a:solidFill>
            </a:endParaRPr>
          </a:p>
        </p:txBody>
      </p:sp>
      <p:sp>
        <p:nvSpPr>
          <p:cNvPr id="60" name="Rectangle 59"/>
          <p:cNvSpPr/>
          <p:nvPr/>
        </p:nvSpPr>
        <p:spPr>
          <a:xfrm>
            <a:off x="7684533" y="3705745"/>
            <a:ext cx="1169164" cy="354124"/>
          </a:xfrm>
          <a:prstGeom prst="rect">
            <a:avLst/>
          </a:prstGeom>
          <a:noFill/>
          <a:ln w="28575">
            <a:solidFill>
              <a:srgbClr val="6EA0B0"/>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800" kern="0" dirty="0" err="1" smtClean="0">
                <a:solidFill>
                  <a:schemeClr val="tx1">
                    <a:lumMod val="75000"/>
                  </a:schemeClr>
                </a:solidFill>
                <a:latin typeface="+mj-lt"/>
              </a:rPr>
              <a:t>Kuali</a:t>
            </a:r>
            <a:r>
              <a:rPr lang="en-US" sz="800" kern="0" dirty="0" smtClean="0">
                <a:solidFill>
                  <a:schemeClr val="tx1">
                    <a:lumMod val="75000"/>
                  </a:schemeClr>
                </a:solidFill>
                <a:latin typeface="+mj-lt"/>
              </a:rPr>
              <a:t> </a:t>
            </a:r>
            <a:r>
              <a:rPr lang="en-US" sz="800" kern="0" dirty="0">
                <a:solidFill>
                  <a:schemeClr val="tx1">
                    <a:lumMod val="75000"/>
                  </a:schemeClr>
                </a:solidFill>
                <a:latin typeface="+mj-lt"/>
              </a:rPr>
              <a:t>| </a:t>
            </a:r>
            <a:r>
              <a:rPr lang="en-US" sz="800" kern="0" dirty="0" smtClean="0">
                <a:solidFill>
                  <a:schemeClr val="tx1">
                    <a:lumMod val="75000"/>
                  </a:schemeClr>
                </a:solidFill>
                <a:latin typeface="+mj-lt"/>
              </a:rPr>
              <a:t>Project Lead</a:t>
            </a:r>
            <a:endParaRPr lang="en-US" sz="800" kern="0" dirty="0">
              <a:solidFill>
                <a:schemeClr val="tx1">
                  <a:lumMod val="75000"/>
                </a:schemeClr>
              </a:solidFill>
              <a:latin typeface="+mj-lt"/>
            </a:endParaRPr>
          </a:p>
          <a:p>
            <a:pPr algn="ctr" defTabSz="1219170">
              <a:defRPr/>
            </a:pPr>
            <a:r>
              <a:rPr lang="en-US" sz="1100" kern="0" dirty="0" smtClean="0">
                <a:solidFill>
                  <a:schemeClr val="tx1">
                    <a:lumMod val="75000"/>
                  </a:schemeClr>
                </a:solidFill>
                <a:latin typeface="+mj-lt"/>
              </a:rPr>
              <a:t>Kaci Foster</a:t>
            </a:r>
            <a:endParaRPr lang="en-US" sz="1100" kern="0" dirty="0">
              <a:solidFill>
                <a:schemeClr val="tx1">
                  <a:lumMod val="75000"/>
                </a:schemeClr>
              </a:solidFill>
              <a:latin typeface="+mj-lt"/>
            </a:endParaRPr>
          </a:p>
        </p:txBody>
      </p:sp>
      <p:grpSp>
        <p:nvGrpSpPr>
          <p:cNvPr id="7" name="Group 6"/>
          <p:cNvGrpSpPr/>
          <p:nvPr/>
        </p:nvGrpSpPr>
        <p:grpSpPr>
          <a:xfrm>
            <a:off x="3630982" y="992989"/>
            <a:ext cx="4930037" cy="639457"/>
            <a:chOff x="994954" y="1223340"/>
            <a:chExt cx="5490074" cy="1122175"/>
          </a:xfrm>
          <a:noFill/>
        </p:grpSpPr>
        <p:sp>
          <p:nvSpPr>
            <p:cNvPr id="6" name="Rounded Rectangle 5"/>
            <p:cNvSpPr/>
            <p:nvPr/>
          </p:nvSpPr>
          <p:spPr>
            <a:xfrm>
              <a:off x="994954" y="1223340"/>
              <a:ext cx="5490074" cy="1122175"/>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08" tIns="60959" rIns="121908" bIns="60959" rtlCol="0" anchor="ctr"/>
            <a:lstStyle/>
            <a:p>
              <a:pPr algn="ctr" defTabSz="1219170">
                <a:defRPr/>
              </a:pPr>
              <a:endParaRPr lang="en-US" sz="2400" kern="0" dirty="0">
                <a:solidFill>
                  <a:sysClr val="windowText" lastClr="000000"/>
                </a:solidFill>
                <a:latin typeface="+mj-lt"/>
              </a:endParaRPr>
            </a:p>
          </p:txBody>
        </p:sp>
        <p:sp>
          <p:nvSpPr>
            <p:cNvPr id="50" name="Rectangle 49"/>
            <p:cNvSpPr>
              <a:spLocks noChangeArrowheads="1"/>
            </p:cNvSpPr>
            <p:nvPr/>
          </p:nvSpPr>
          <p:spPr bwMode="gray">
            <a:xfrm>
              <a:off x="994954" y="1252296"/>
              <a:ext cx="1291222" cy="1064262"/>
            </a:xfrm>
            <a:prstGeom prst="rect">
              <a:avLst/>
            </a:prstGeom>
            <a:grpFill/>
            <a:ln w="9525" algn="ctr">
              <a:noFill/>
              <a:miter lim="800000"/>
              <a:headEnd/>
              <a:tailEnd/>
            </a:ln>
          </p:spPr>
          <p:txBody>
            <a:bodyPr vert="horz" lIns="104481" tIns="104481" rIns="104481" bIns="104481" anchor="ctr"/>
            <a:lstStyle/>
            <a:p>
              <a:pPr algn="ctr" defTabSz="1219170" fontAlgn="base">
                <a:spcBef>
                  <a:spcPct val="0"/>
                </a:spcBef>
                <a:spcAft>
                  <a:spcPct val="0"/>
                </a:spcAft>
                <a:defRPr/>
              </a:pPr>
              <a:r>
                <a:rPr lang="en-GB" sz="1600" b="1" kern="0" dirty="0" smtClean="0">
                  <a:solidFill>
                    <a:sysClr val="windowText" lastClr="000000"/>
                  </a:solidFill>
                  <a:latin typeface="+mj-lt"/>
                  <a:cs typeface="Arial" panose="020B0604020202020204" pitchFamily="34" charset="0"/>
                </a:rPr>
                <a:t>Sponsor</a:t>
              </a:r>
              <a:endParaRPr lang="en-GB" sz="1600" b="1" kern="0" dirty="0">
                <a:solidFill>
                  <a:sysClr val="windowText" lastClr="000000"/>
                </a:solidFill>
                <a:latin typeface="+mj-lt"/>
                <a:cs typeface="Arial" panose="020B0604020202020204" pitchFamily="34" charset="0"/>
              </a:endParaRPr>
            </a:p>
          </p:txBody>
        </p:sp>
        <p:sp>
          <p:nvSpPr>
            <p:cNvPr id="52" name="Rectangle 51"/>
            <p:cNvSpPr/>
            <p:nvPr/>
          </p:nvSpPr>
          <p:spPr>
            <a:xfrm>
              <a:off x="2920707" y="1419080"/>
              <a:ext cx="1527410" cy="802334"/>
            </a:xfrm>
            <a:prstGeom prst="rect">
              <a:avLst/>
            </a:prstGeom>
            <a:grp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chemeClr val="tx1">
                      <a:lumMod val="75000"/>
                    </a:schemeClr>
                  </a:solidFill>
                  <a:latin typeface="+mj-lt"/>
                </a:rPr>
                <a:t>Sandra A. Brown</a:t>
              </a:r>
              <a:endParaRPr lang="en-US" sz="1100" kern="0" dirty="0">
                <a:solidFill>
                  <a:schemeClr val="tx1">
                    <a:lumMod val="75000"/>
                  </a:schemeClr>
                </a:solidFill>
                <a:latin typeface="+mj-lt"/>
              </a:endParaRPr>
            </a:p>
          </p:txBody>
        </p:sp>
      </p:grpSp>
      <p:grpSp>
        <p:nvGrpSpPr>
          <p:cNvPr id="62" name="Group 61"/>
          <p:cNvGrpSpPr/>
          <p:nvPr/>
        </p:nvGrpSpPr>
        <p:grpSpPr>
          <a:xfrm>
            <a:off x="2072983" y="1735367"/>
            <a:ext cx="8046035" cy="640750"/>
            <a:chOff x="1085330" y="1041543"/>
            <a:chExt cx="9673839" cy="1281313"/>
          </a:xfrm>
          <a:noFill/>
        </p:grpSpPr>
        <p:sp>
          <p:nvSpPr>
            <p:cNvPr id="78" name="Rounded Rectangle 77"/>
            <p:cNvSpPr/>
            <p:nvPr/>
          </p:nvSpPr>
          <p:spPr>
            <a:xfrm>
              <a:off x="1085330" y="1041543"/>
              <a:ext cx="9673839" cy="1281313"/>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08" tIns="60959" rIns="121908" bIns="60959" rtlCol="0" anchor="ctr"/>
            <a:lstStyle/>
            <a:p>
              <a:pPr algn="ctr" defTabSz="1219170">
                <a:defRPr/>
              </a:pPr>
              <a:endParaRPr lang="en-US" sz="2400" kern="0" dirty="0">
                <a:solidFill>
                  <a:sysClr val="windowText" lastClr="000000"/>
                </a:solidFill>
                <a:latin typeface="+mj-lt"/>
              </a:endParaRPr>
            </a:p>
          </p:txBody>
        </p:sp>
        <p:sp>
          <p:nvSpPr>
            <p:cNvPr id="79" name="Rectangle 78"/>
            <p:cNvSpPr>
              <a:spLocks noChangeArrowheads="1"/>
            </p:cNvSpPr>
            <p:nvPr/>
          </p:nvSpPr>
          <p:spPr bwMode="gray">
            <a:xfrm>
              <a:off x="1127772" y="1123375"/>
              <a:ext cx="1490526" cy="1064261"/>
            </a:xfrm>
            <a:prstGeom prst="rect">
              <a:avLst/>
            </a:prstGeom>
            <a:grpFill/>
            <a:ln w="9525" algn="ctr">
              <a:noFill/>
              <a:miter lim="800000"/>
              <a:headEnd/>
              <a:tailEnd/>
            </a:ln>
          </p:spPr>
          <p:txBody>
            <a:bodyPr vert="horz" lIns="104481" tIns="104481" rIns="104481" bIns="104481" anchor="ctr"/>
            <a:lstStyle/>
            <a:p>
              <a:pPr algn="ctr" defTabSz="1219170" fontAlgn="base">
                <a:spcBef>
                  <a:spcPct val="0"/>
                </a:spcBef>
                <a:spcAft>
                  <a:spcPct val="0"/>
                </a:spcAft>
                <a:defRPr/>
              </a:pPr>
              <a:r>
                <a:rPr lang="en-GB" sz="1600" b="1" kern="0" dirty="0">
                  <a:solidFill>
                    <a:sysClr val="windowText" lastClr="000000"/>
                  </a:solidFill>
                  <a:latin typeface="+mj-lt"/>
                  <a:cs typeface="Arial" panose="020B0604020202020204" pitchFamily="34" charset="0"/>
                </a:rPr>
                <a:t>Escalation</a:t>
              </a:r>
            </a:p>
          </p:txBody>
        </p:sp>
        <p:sp>
          <p:nvSpPr>
            <p:cNvPr id="82" name="Rectangle 81"/>
            <p:cNvSpPr/>
            <p:nvPr/>
          </p:nvSpPr>
          <p:spPr>
            <a:xfrm>
              <a:off x="3194132" y="1264271"/>
              <a:ext cx="1649090" cy="914267"/>
            </a:xfrm>
            <a:prstGeom prst="rect">
              <a:avLst/>
            </a:prstGeom>
            <a:grp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chemeClr val="tx1">
                      <a:lumMod val="75000"/>
                    </a:schemeClr>
                  </a:solidFill>
                  <a:latin typeface="+mj-lt"/>
                </a:rPr>
                <a:t>Laurie Owen</a:t>
              </a:r>
              <a:endParaRPr lang="en-US" sz="1100" kern="0" dirty="0">
                <a:solidFill>
                  <a:schemeClr val="tx1">
                    <a:lumMod val="75000"/>
                  </a:schemeClr>
                </a:solidFill>
                <a:latin typeface="+mj-lt"/>
              </a:endParaRPr>
            </a:p>
          </p:txBody>
        </p:sp>
        <p:sp>
          <p:nvSpPr>
            <p:cNvPr id="84" name="Rectangle 83"/>
            <p:cNvSpPr/>
            <p:nvPr/>
          </p:nvSpPr>
          <p:spPr>
            <a:xfrm>
              <a:off x="6988680" y="1264271"/>
              <a:ext cx="1649090" cy="914267"/>
            </a:xfrm>
            <a:prstGeom prst="rect">
              <a:avLst/>
            </a:prstGeom>
            <a:grp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chemeClr val="tx1">
                      <a:lumMod val="75000"/>
                    </a:schemeClr>
                  </a:solidFill>
                  <a:latin typeface="+mj-lt"/>
                </a:rPr>
                <a:t>Anne Footer</a:t>
              </a:r>
              <a:endParaRPr lang="en-US" sz="1100" kern="0" dirty="0">
                <a:solidFill>
                  <a:schemeClr val="tx1">
                    <a:lumMod val="75000"/>
                  </a:schemeClr>
                </a:solidFill>
                <a:latin typeface="+mj-lt"/>
              </a:endParaRPr>
            </a:p>
          </p:txBody>
        </p:sp>
        <p:sp>
          <p:nvSpPr>
            <p:cNvPr id="95" name="Rectangle 94"/>
            <p:cNvSpPr/>
            <p:nvPr/>
          </p:nvSpPr>
          <p:spPr>
            <a:xfrm>
              <a:off x="5091406" y="1264271"/>
              <a:ext cx="1649090" cy="914267"/>
            </a:xfrm>
            <a:prstGeom prst="rect">
              <a:avLst/>
            </a:prstGeom>
            <a:grp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chemeClr val="tx1">
                      <a:lumMod val="75000"/>
                    </a:schemeClr>
                  </a:solidFill>
                  <a:latin typeface="+mj-lt"/>
                </a:rPr>
                <a:t>Gene Hasegawa</a:t>
              </a:r>
              <a:endParaRPr lang="en-US" sz="1100" kern="0" dirty="0">
                <a:solidFill>
                  <a:schemeClr val="tx1">
                    <a:lumMod val="75000"/>
                  </a:schemeClr>
                </a:solidFill>
                <a:latin typeface="+mj-lt"/>
              </a:endParaRPr>
            </a:p>
          </p:txBody>
        </p:sp>
      </p:grpSp>
      <p:grpSp>
        <p:nvGrpSpPr>
          <p:cNvPr id="8" name="Group 7"/>
          <p:cNvGrpSpPr/>
          <p:nvPr/>
        </p:nvGrpSpPr>
        <p:grpSpPr>
          <a:xfrm>
            <a:off x="487680" y="2407575"/>
            <a:ext cx="11028817" cy="696069"/>
            <a:chOff x="487680" y="2615745"/>
            <a:chExt cx="11573419" cy="696069"/>
          </a:xfrm>
        </p:grpSpPr>
        <p:grpSp>
          <p:nvGrpSpPr>
            <p:cNvPr id="63" name="Group 62">
              <a:extLst>
                <a:ext uri="{FF2B5EF4-FFF2-40B4-BE49-F238E27FC236}">
                  <a16:creationId xmlns:a16="http://schemas.microsoft.com/office/drawing/2014/main" id="{9289215D-13FD-46D5-B9BC-CDD4D7ED39B1}"/>
                </a:ext>
              </a:extLst>
            </p:cNvPr>
            <p:cNvGrpSpPr/>
            <p:nvPr/>
          </p:nvGrpSpPr>
          <p:grpSpPr>
            <a:xfrm>
              <a:off x="487680" y="2615745"/>
              <a:ext cx="11573419" cy="696069"/>
              <a:chOff x="905480" y="1095659"/>
              <a:chExt cx="9760646" cy="1391937"/>
            </a:xfrm>
            <a:noFill/>
          </p:grpSpPr>
          <p:sp>
            <p:nvSpPr>
              <p:cNvPr id="64" name="Rounded Rectangle 77">
                <a:extLst>
                  <a:ext uri="{FF2B5EF4-FFF2-40B4-BE49-F238E27FC236}">
                    <a16:creationId xmlns:a16="http://schemas.microsoft.com/office/drawing/2014/main" id="{853C6E9D-185A-4667-BDCD-411A72F7614C}"/>
                  </a:ext>
                </a:extLst>
              </p:cNvPr>
              <p:cNvSpPr/>
              <p:nvPr/>
            </p:nvSpPr>
            <p:spPr>
              <a:xfrm>
                <a:off x="992287" y="1206283"/>
                <a:ext cx="9673839" cy="1281313"/>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08" tIns="60959" rIns="121908" bIns="60959" rtlCol="0" anchor="ctr"/>
              <a:lstStyle/>
              <a:p>
                <a:pPr algn="ctr" defTabSz="1219170">
                  <a:defRPr/>
                </a:pPr>
                <a:endParaRPr lang="en-US" sz="2400" kern="0" dirty="0">
                  <a:solidFill>
                    <a:sysClr val="windowText" lastClr="000000"/>
                  </a:solidFill>
                  <a:latin typeface="+mj-lt"/>
                </a:endParaRPr>
              </a:p>
            </p:txBody>
          </p:sp>
          <p:sp>
            <p:nvSpPr>
              <p:cNvPr id="69" name="Rectangle 68">
                <a:extLst>
                  <a:ext uri="{FF2B5EF4-FFF2-40B4-BE49-F238E27FC236}">
                    <a16:creationId xmlns:a16="http://schemas.microsoft.com/office/drawing/2014/main" id="{B3F42CAC-82DC-46B9-B7D5-3CA6729A7070}"/>
                  </a:ext>
                </a:extLst>
              </p:cNvPr>
              <p:cNvSpPr>
                <a:spLocks noChangeArrowheads="1"/>
              </p:cNvSpPr>
              <p:nvPr/>
            </p:nvSpPr>
            <p:spPr bwMode="gray">
              <a:xfrm>
                <a:off x="905480" y="1095659"/>
                <a:ext cx="1314761" cy="1064262"/>
              </a:xfrm>
              <a:prstGeom prst="rect">
                <a:avLst/>
              </a:prstGeom>
              <a:grpFill/>
              <a:ln w="9525" algn="ctr">
                <a:noFill/>
                <a:miter lim="800000"/>
                <a:headEnd/>
                <a:tailEnd/>
              </a:ln>
            </p:spPr>
            <p:txBody>
              <a:bodyPr vert="horz" lIns="104481" tIns="104481" rIns="104481" bIns="104481" anchor="ctr"/>
              <a:lstStyle/>
              <a:p>
                <a:pPr algn="ctr" defTabSz="1219170" fontAlgn="base">
                  <a:spcBef>
                    <a:spcPct val="0"/>
                  </a:spcBef>
                  <a:spcAft>
                    <a:spcPct val="0"/>
                  </a:spcAft>
                  <a:defRPr/>
                </a:pPr>
                <a:r>
                  <a:rPr lang="en-GB" sz="1600" b="1" kern="0" dirty="0" smtClean="0">
                    <a:solidFill>
                      <a:sysClr val="windowText" lastClr="000000"/>
                    </a:solidFill>
                    <a:latin typeface="+mj-lt"/>
                    <a:cs typeface="Arial" panose="020B0604020202020204" pitchFamily="34" charset="0"/>
                  </a:rPr>
                  <a:t>Governance</a:t>
                </a:r>
                <a:endParaRPr lang="en-GB" sz="1400" b="1" kern="0" dirty="0">
                  <a:solidFill>
                    <a:sysClr val="windowText" lastClr="000000"/>
                  </a:solidFill>
                  <a:latin typeface="+mj-lt"/>
                  <a:cs typeface="Arial" panose="020B0604020202020204" pitchFamily="34" charset="0"/>
                </a:endParaRPr>
              </a:p>
            </p:txBody>
          </p:sp>
          <p:sp>
            <p:nvSpPr>
              <p:cNvPr id="70" name="Rectangle 69">
                <a:extLst>
                  <a:ext uri="{FF2B5EF4-FFF2-40B4-BE49-F238E27FC236}">
                    <a16:creationId xmlns:a16="http://schemas.microsoft.com/office/drawing/2014/main" id="{03667E33-867C-4481-AA63-3BDE277DAA9A}"/>
                  </a:ext>
                </a:extLst>
              </p:cNvPr>
              <p:cNvSpPr/>
              <p:nvPr/>
            </p:nvSpPr>
            <p:spPr>
              <a:xfrm>
                <a:off x="2508920" y="1384287"/>
                <a:ext cx="667313" cy="914268"/>
              </a:xfrm>
              <a:prstGeom prst="rect">
                <a:avLst/>
              </a:prstGeom>
              <a:grp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chemeClr val="tx1">
                        <a:lumMod val="75000"/>
                      </a:schemeClr>
                    </a:solidFill>
                    <a:latin typeface="+mj-lt"/>
                  </a:rPr>
                  <a:t>Linda </a:t>
                </a:r>
              </a:p>
              <a:p>
                <a:pPr algn="ctr" defTabSz="1219170">
                  <a:defRPr/>
                </a:pPr>
                <a:r>
                  <a:rPr lang="en-US" sz="1100" kern="0" dirty="0" smtClean="0">
                    <a:solidFill>
                      <a:schemeClr val="tx1">
                        <a:lumMod val="75000"/>
                      </a:schemeClr>
                    </a:solidFill>
                    <a:latin typeface="+mj-lt"/>
                  </a:rPr>
                  <a:t>Collins</a:t>
                </a:r>
                <a:endParaRPr lang="en-US" sz="1100" kern="0" dirty="0">
                  <a:solidFill>
                    <a:schemeClr val="tx1">
                      <a:lumMod val="75000"/>
                    </a:schemeClr>
                  </a:solidFill>
                  <a:latin typeface="+mj-lt"/>
                </a:endParaRPr>
              </a:p>
            </p:txBody>
          </p:sp>
        </p:grpSp>
        <p:sp>
          <p:nvSpPr>
            <p:cNvPr id="85" name="Rectangle 84">
              <a:extLst>
                <a:ext uri="{FF2B5EF4-FFF2-40B4-BE49-F238E27FC236}">
                  <a16:creationId xmlns:a16="http://schemas.microsoft.com/office/drawing/2014/main" id="{6408630C-F54B-4DBB-9940-EC994B042ECB}"/>
                </a:ext>
              </a:extLst>
            </p:cNvPr>
            <p:cNvSpPr/>
            <p:nvPr/>
          </p:nvSpPr>
          <p:spPr>
            <a:xfrm>
              <a:off x="3292543"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chemeClr val="tx1">
                      <a:lumMod val="75000"/>
                    </a:schemeClr>
                  </a:solidFill>
                  <a:latin typeface="+mj-lt"/>
                </a:rPr>
                <a:t>Erika </a:t>
              </a:r>
            </a:p>
            <a:p>
              <a:pPr algn="ctr" defTabSz="1219170">
                <a:defRPr/>
              </a:pPr>
              <a:r>
                <a:rPr lang="en-US" sz="1100" kern="0" dirty="0" smtClean="0">
                  <a:solidFill>
                    <a:schemeClr val="tx1">
                      <a:lumMod val="75000"/>
                    </a:schemeClr>
                  </a:solidFill>
                  <a:latin typeface="+mj-lt"/>
                </a:rPr>
                <a:t>Wilson</a:t>
              </a:r>
              <a:endParaRPr lang="en-US" sz="1100" kern="0" dirty="0">
                <a:solidFill>
                  <a:schemeClr val="tx1">
                    <a:lumMod val="75000"/>
                  </a:schemeClr>
                </a:solidFill>
                <a:latin typeface="+mj-lt"/>
              </a:endParaRPr>
            </a:p>
          </p:txBody>
        </p:sp>
        <p:sp>
          <p:nvSpPr>
            <p:cNvPr id="88" name="Rectangle 87">
              <a:extLst>
                <a:ext uri="{FF2B5EF4-FFF2-40B4-BE49-F238E27FC236}">
                  <a16:creationId xmlns:a16="http://schemas.microsoft.com/office/drawing/2014/main" id="{3EE3C8C0-64A6-4328-AF50-AB3E17CE2A09}"/>
                </a:ext>
              </a:extLst>
            </p:cNvPr>
            <p:cNvSpPr/>
            <p:nvPr/>
          </p:nvSpPr>
          <p:spPr>
            <a:xfrm>
              <a:off x="5114033"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chemeClr val="tx1">
                      <a:lumMod val="75000"/>
                    </a:schemeClr>
                  </a:solidFill>
                  <a:latin typeface="+mj-lt"/>
                </a:rPr>
                <a:t>Marissa Prough</a:t>
              </a:r>
              <a:endParaRPr lang="en-US" sz="1100" kern="0" dirty="0">
                <a:solidFill>
                  <a:schemeClr val="tx1">
                    <a:lumMod val="75000"/>
                  </a:schemeClr>
                </a:solidFill>
                <a:latin typeface="+mj-lt"/>
              </a:endParaRPr>
            </a:p>
          </p:txBody>
        </p:sp>
        <p:sp>
          <p:nvSpPr>
            <p:cNvPr id="89" name="Rectangle 88">
              <a:extLst>
                <a:ext uri="{FF2B5EF4-FFF2-40B4-BE49-F238E27FC236}">
                  <a16:creationId xmlns:a16="http://schemas.microsoft.com/office/drawing/2014/main" id="{C3119FEA-B128-43C2-94CA-5DBF20D01C12}"/>
                </a:ext>
              </a:extLst>
            </p:cNvPr>
            <p:cNvSpPr/>
            <p:nvPr/>
          </p:nvSpPr>
          <p:spPr>
            <a:xfrm>
              <a:off x="6935524"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chemeClr val="tx1">
                      <a:lumMod val="75000"/>
                    </a:schemeClr>
                  </a:solidFill>
                  <a:latin typeface="+mj-lt"/>
                </a:rPr>
                <a:t>Maryam Attari</a:t>
              </a:r>
              <a:endParaRPr lang="en-US" sz="1100" kern="0" dirty="0">
                <a:solidFill>
                  <a:schemeClr val="tx1">
                    <a:lumMod val="75000"/>
                  </a:schemeClr>
                </a:solidFill>
                <a:latin typeface="+mj-lt"/>
              </a:endParaRPr>
            </a:p>
          </p:txBody>
        </p:sp>
        <p:sp>
          <p:nvSpPr>
            <p:cNvPr id="102" name="Rectangle 101">
              <a:extLst>
                <a:ext uri="{FF2B5EF4-FFF2-40B4-BE49-F238E27FC236}">
                  <a16:creationId xmlns:a16="http://schemas.microsoft.com/office/drawing/2014/main" id="{36A02FC9-2D16-4FD7-91EA-7FBFF8C4B231}"/>
                </a:ext>
              </a:extLst>
            </p:cNvPr>
            <p:cNvSpPr/>
            <p:nvPr/>
          </p:nvSpPr>
          <p:spPr>
            <a:xfrm>
              <a:off x="4203288"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chemeClr val="tx1">
                      <a:lumMod val="75000"/>
                    </a:schemeClr>
                  </a:solidFill>
                  <a:latin typeface="+mj-lt"/>
                </a:rPr>
                <a:t>Anne </a:t>
              </a:r>
            </a:p>
            <a:p>
              <a:pPr algn="ctr" defTabSz="1219170">
                <a:defRPr/>
              </a:pPr>
              <a:r>
                <a:rPr lang="en-US" sz="1100" kern="0" dirty="0" smtClean="0">
                  <a:solidFill>
                    <a:schemeClr val="tx1">
                      <a:lumMod val="75000"/>
                    </a:schemeClr>
                  </a:solidFill>
                  <a:latin typeface="+mj-lt"/>
                </a:rPr>
                <a:t>Footer</a:t>
              </a:r>
              <a:endParaRPr lang="en-US" sz="1100" kern="0" dirty="0">
                <a:solidFill>
                  <a:schemeClr val="tx1">
                    <a:lumMod val="75000"/>
                  </a:schemeClr>
                </a:solidFill>
                <a:latin typeface="+mj-lt"/>
              </a:endParaRPr>
            </a:p>
          </p:txBody>
        </p:sp>
        <p:sp>
          <p:nvSpPr>
            <p:cNvPr id="107" name="Rectangle 106">
              <a:extLst>
                <a:ext uri="{FF2B5EF4-FFF2-40B4-BE49-F238E27FC236}">
                  <a16:creationId xmlns:a16="http://schemas.microsoft.com/office/drawing/2014/main" id="{285629E9-BCD7-4530-AAAD-879537611BC1}"/>
                </a:ext>
              </a:extLst>
            </p:cNvPr>
            <p:cNvSpPr/>
            <p:nvPr/>
          </p:nvSpPr>
          <p:spPr>
            <a:xfrm>
              <a:off x="7838471"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chemeClr val="tx1">
                      <a:lumMod val="75000"/>
                    </a:schemeClr>
                  </a:solidFill>
                  <a:latin typeface="+mj-lt"/>
                </a:rPr>
                <a:t>Eric </a:t>
              </a:r>
            </a:p>
            <a:p>
              <a:pPr algn="ctr" defTabSz="1219170">
                <a:defRPr/>
              </a:pPr>
              <a:r>
                <a:rPr lang="en-US" sz="1100" kern="0" dirty="0" smtClean="0">
                  <a:solidFill>
                    <a:schemeClr val="tx1">
                      <a:lumMod val="75000"/>
                    </a:schemeClr>
                  </a:solidFill>
                  <a:latin typeface="+mj-lt"/>
                </a:rPr>
                <a:t>Mah</a:t>
              </a:r>
              <a:endParaRPr lang="en-US" sz="1100" kern="0" dirty="0">
                <a:solidFill>
                  <a:schemeClr val="tx1">
                    <a:lumMod val="75000"/>
                  </a:schemeClr>
                </a:solidFill>
                <a:latin typeface="+mj-lt"/>
              </a:endParaRPr>
            </a:p>
          </p:txBody>
        </p:sp>
        <p:sp>
          <p:nvSpPr>
            <p:cNvPr id="111" name="Rectangle 110">
              <a:extLst>
                <a:ext uri="{FF2B5EF4-FFF2-40B4-BE49-F238E27FC236}">
                  <a16:creationId xmlns:a16="http://schemas.microsoft.com/office/drawing/2014/main" id="{1ED684D1-5BF4-4CF4-BA76-FE28760B2B4E}"/>
                </a:ext>
              </a:extLst>
            </p:cNvPr>
            <p:cNvSpPr/>
            <p:nvPr/>
          </p:nvSpPr>
          <p:spPr>
            <a:xfrm>
              <a:off x="8749216"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chemeClr val="tx1">
                      <a:lumMod val="75000"/>
                    </a:schemeClr>
                  </a:solidFill>
                  <a:latin typeface="+mj-lt"/>
                </a:rPr>
                <a:t>Angela McMahill</a:t>
              </a:r>
              <a:endParaRPr lang="en-US" sz="1100" kern="0" dirty="0">
                <a:solidFill>
                  <a:schemeClr val="tx1">
                    <a:lumMod val="75000"/>
                  </a:schemeClr>
                </a:solidFill>
                <a:latin typeface="+mj-lt"/>
              </a:endParaRPr>
            </a:p>
          </p:txBody>
        </p:sp>
        <p:sp>
          <p:nvSpPr>
            <p:cNvPr id="115" name="Rectangle 114">
              <a:extLst>
                <a:ext uri="{FF2B5EF4-FFF2-40B4-BE49-F238E27FC236}">
                  <a16:creationId xmlns:a16="http://schemas.microsoft.com/office/drawing/2014/main" id="{000E53FB-DB93-4A74-854F-29831C1CD9C1}"/>
                </a:ext>
              </a:extLst>
            </p:cNvPr>
            <p:cNvSpPr/>
            <p:nvPr/>
          </p:nvSpPr>
          <p:spPr>
            <a:xfrm>
              <a:off x="6024778"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chemeClr val="tx1">
                      <a:lumMod val="75000"/>
                    </a:schemeClr>
                  </a:solidFill>
                  <a:latin typeface="+mj-lt"/>
                </a:rPr>
                <a:t>Carolyn Sheehan</a:t>
              </a:r>
              <a:endParaRPr lang="en-US" sz="1100" kern="0" dirty="0">
                <a:solidFill>
                  <a:schemeClr val="tx1">
                    <a:lumMod val="75000"/>
                  </a:schemeClr>
                </a:solidFill>
                <a:latin typeface="+mj-lt"/>
              </a:endParaRPr>
            </a:p>
          </p:txBody>
        </p:sp>
      </p:grpSp>
      <p:grpSp>
        <p:nvGrpSpPr>
          <p:cNvPr id="101" name="Group 100">
            <a:extLst>
              <a:ext uri="{FF2B5EF4-FFF2-40B4-BE49-F238E27FC236}">
                <a16:creationId xmlns:a16="http://schemas.microsoft.com/office/drawing/2014/main" id="{9289215D-13FD-46D5-B9BC-CDD4D7ED39B1}"/>
              </a:ext>
            </a:extLst>
          </p:cNvPr>
          <p:cNvGrpSpPr/>
          <p:nvPr/>
        </p:nvGrpSpPr>
        <p:grpSpPr>
          <a:xfrm>
            <a:off x="130899" y="3384121"/>
            <a:ext cx="11930200" cy="966873"/>
            <a:chOff x="979187" y="1206283"/>
            <a:chExt cx="9673839" cy="1281313"/>
          </a:xfrm>
          <a:noFill/>
        </p:grpSpPr>
        <p:sp>
          <p:nvSpPr>
            <p:cNvPr id="103" name="Rounded Rectangle 77">
              <a:extLst>
                <a:ext uri="{FF2B5EF4-FFF2-40B4-BE49-F238E27FC236}">
                  <a16:creationId xmlns:a16="http://schemas.microsoft.com/office/drawing/2014/main" id="{853C6E9D-185A-4667-BDCD-411A72F7614C}"/>
                </a:ext>
              </a:extLst>
            </p:cNvPr>
            <p:cNvSpPr/>
            <p:nvPr/>
          </p:nvSpPr>
          <p:spPr>
            <a:xfrm>
              <a:off x="979187" y="1206283"/>
              <a:ext cx="9673839" cy="1281313"/>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08" tIns="60959" rIns="121908" bIns="60959" rtlCol="0" anchor="ctr"/>
            <a:lstStyle/>
            <a:p>
              <a:pPr algn="ctr" defTabSz="1219170">
                <a:defRPr/>
              </a:pPr>
              <a:endParaRPr lang="en-US" sz="2400" kern="0" dirty="0">
                <a:solidFill>
                  <a:sysClr val="windowText" lastClr="000000"/>
                </a:solidFill>
                <a:latin typeface="+mj-lt"/>
              </a:endParaRPr>
            </a:p>
          </p:txBody>
        </p:sp>
        <p:sp>
          <p:nvSpPr>
            <p:cNvPr id="125" name="Rectangle 124">
              <a:extLst>
                <a:ext uri="{FF2B5EF4-FFF2-40B4-BE49-F238E27FC236}">
                  <a16:creationId xmlns:a16="http://schemas.microsoft.com/office/drawing/2014/main" id="{B3F42CAC-82DC-46B9-B7D5-3CA6729A7070}"/>
                </a:ext>
              </a:extLst>
            </p:cNvPr>
            <p:cNvSpPr>
              <a:spLocks noChangeArrowheads="1"/>
            </p:cNvSpPr>
            <p:nvPr/>
          </p:nvSpPr>
          <p:spPr bwMode="gray">
            <a:xfrm>
              <a:off x="984497" y="1326290"/>
              <a:ext cx="626386" cy="1064262"/>
            </a:xfrm>
            <a:prstGeom prst="rect">
              <a:avLst/>
            </a:prstGeom>
            <a:grpFill/>
            <a:ln w="9525" algn="ctr">
              <a:noFill/>
              <a:miter lim="800000"/>
              <a:headEnd/>
              <a:tailEnd/>
            </a:ln>
          </p:spPr>
          <p:txBody>
            <a:bodyPr vert="horz" lIns="104481" tIns="104481" rIns="104481" bIns="104481" anchor="ctr"/>
            <a:lstStyle/>
            <a:p>
              <a:pPr algn="ctr" defTabSz="1219170" fontAlgn="base">
                <a:spcBef>
                  <a:spcPct val="0"/>
                </a:spcBef>
                <a:spcAft>
                  <a:spcPct val="0"/>
                </a:spcAft>
                <a:defRPr/>
              </a:pPr>
              <a:r>
                <a:rPr lang="en-GB" sz="1600" b="1" kern="0" dirty="0" smtClean="0">
                  <a:solidFill>
                    <a:sysClr val="windowText" lastClr="000000"/>
                  </a:solidFill>
                  <a:latin typeface="+mj-lt"/>
                  <a:cs typeface="Arial" panose="020B0604020202020204" pitchFamily="34" charset="0"/>
                </a:rPr>
                <a:t>Core Team</a:t>
              </a:r>
              <a:endParaRPr lang="en-GB" sz="1600" b="1" kern="0" dirty="0">
                <a:solidFill>
                  <a:sysClr val="windowText" lastClr="000000"/>
                </a:solidFill>
                <a:latin typeface="+mj-lt"/>
                <a:cs typeface="Arial" panose="020B0604020202020204" pitchFamily="34" charset="0"/>
              </a:endParaRPr>
            </a:p>
          </p:txBody>
        </p:sp>
      </p:grpSp>
      <p:graphicFrame>
        <p:nvGraphicFramePr>
          <p:cNvPr id="3" name="Table 2"/>
          <p:cNvGraphicFramePr>
            <a:graphicFrameLocks noGrp="1"/>
          </p:cNvGraphicFramePr>
          <p:nvPr>
            <p:extLst>
              <p:ext uri="{D42A27DB-BD31-4B8C-83A1-F6EECF244321}">
                <p14:modId xmlns:p14="http://schemas.microsoft.com/office/powerpoint/2010/main" val="2895531997"/>
              </p:ext>
            </p:extLst>
          </p:nvPr>
        </p:nvGraphicFramePr>
        <p:xfrm>
          <a:off x="960666" y="3449134"/>
          <a:ext cx="6295394" cy="822960"/>
        </p:xfrm>
        <a:graphic>
          <a:graphicData uri="http://schemas.openxmlformats.org/drawingml/2006/table">
            <a:tbl>
              <a:tblPr firstRow="1">
                <a:tableStyleId>{21E4AEA4-8DFA-4A89-87EB-49C32662AFE0}</a:tableStyleId>
              </a:tblPr>
              <a:tblGrid>
                <a:gridCol w="670426">
                  <a:extLst>
                    <a:ext uri="{9D8B030D-6E8A-4147-A177-3AD203B41FA5}">
                      <a16:colId xmlns:a16="http://schemas.microsoft.com/office/drawing/2014/main" val="1863849473"/>
                    </a:ext>
                  </a:extLst>
                </a:gridCol>
                <a:gridCol w="576649">
                  <a:extLst>
                    <a:ext uri="{9D8B030D-6E8A-4147-A177-3AD203B41FA5}">
                      <a16:colId xmlns:a16="http://schemas.microsoft.com/office/drawing/2014/main" val="2540199950"/>
                    </a:ext>
                  </a:extLst>
                </a:gridCol>
                <a:gridCol w="757881">
                  <a:extLst>
                    <a:ext uri="{9D8B030D-6E8A-4147-A177-3AD203B41FA5}">
                      <a16:colId xmlns:a16="http://schemas.microsoft.com/office/drawing/2014/main" val="786336833"/>
                    </a:ext>
                  </a:extLst>
                </a:gridCol>
                <a:gridCol w="790832">
                  <a:extLst>
                    <a:ext uri="{9D8B030D-6E8A-4147-A177-3AD203B41FA5}">
                      <a16:colId xmlns:a16="http://schemas.microsoft.com/office/drawing/2014/main" val="772158515"/>
                    </a:ext>
                  </a:extLst>
                </a:gridCol>
                <a:gridCol w="527222">
                  <a:extLst>
                    <a:ext uri="{9D8B030D-6E8A-4147-A177-3AD203B41FA5}">
                      <a16:colId xmlns:a16="http://schemas.microsoft.com/office/drawing/2014/main" val="687812364"/>
                    </a:ext>
                  </a:extLst>
                </a:gridCol>
                <a:gridCol w="659027">
                  <a:extLst>
                    <a:ext uri="{9D8B030D-6E8A-4147-A177-3AD203B41FA5}">
                      <a16:colId xmlns:a16="http://schemas.microsoft.com/office/drawing/2014/main" val="3496308423"/>
                    </a:ext>
                  </a:extLst>
                </a:gridCol>
                <a:gridCol w="749643">
                  <a:extLst>
                    <a:ext uri="{9D8B030D-6E8A-4147-A177-3AD203B41FA5}">
                      <a16:colId xmlns:a16="http://schemas.microsoft.com/office/drawing/2014/main" val="492731094"/>
                    </a:ext>
                  </a:extLst>
                </a:gridCol>
                <a:gridCol w="766119">
                  <a:extLst>
                    <a:ext uri="{9D8B030D-6E8A-4147-A177-3AD203B41FA5}">
                      <a16:colId xmlns:a16="http://schemas.microsoft.com/office/drawing/2014/main" val="20007"/>
                    </a:ext>
                  </a:extLst>
                </a:gridCol>
                <a:gridCol w="797595">
                  <a:extLst>
                    <a:ext uri="{9D8B030D-6E8A-4147-A177-3AD203B41FA5}">
                      <a16:colId xmlns:a16="http://schemas.microsoft.com/office/drawing/2014/main" val="20008"/>
                    </a:ext>
                  </a:extLst>
                </a:gridCol>
              </a:tblGrid>
              <a:tr h="274320">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800" kern="1200" dirty="0" smtClean="0"/>
                        <a:t>Project Manager</a:t>
                      </a:r>
                      <a:endParaRPr lang="en-US" sz="800" b="1" kern="1200" dirty="0" smtClean="0">
                        <a:solidFill>
                          <a:schemeClr val="tx1"/>
                        </a:solidFill>
                        <a:latin typeface="+mn-lt"/>
                        <a:ea typeface="+mn-ea"/>
                        <a:cs typeface="+mn-cs"/>
                      </a:endParaRPr>
                    </a:p>
                  </a:txBody>
                  <a:tcPr anchor="ctr"/>
                </a:tc>
                <a:tc>
                  <a:txBody>
                    <a:bodyPr/>
                    <a:lstStyle/>
                    <a:p>
                      <a:pPr algn="ctr"/>
                      <a:r>
                        <a:rPr lang="en-US" sz="800" dirty="0" smtClean="0"/>
                        <a:t>Change Lead</a:t>
                      </a:r>
                      <a:endParaRPr lang="en-US" sz="800" dirty="0" smtClean="0">
                        <a:latin typeface="+mj-lt"/>
                      </a:endParaRPr>
                    </a:p>
                  </a:txBody>
                  <a:tcPr anchor="ctr"/>
                </a:tc>
                <a:tc>
                  <a:txBody>
                    <a:bodyPr/>
                    <a:lstStyle/>
                    <a:p>
                      <a:pPr algn="ctr"/>
                      <a:r>
                        <a:rPr lang="en-US" sz="800" kern="1200" dirty="0" smtClean="0"/>
                        <a:t>Change Practitioner</a:t>
                      </a:r>
                      <a:endParaRPr lang="en-US" sz="800" b="1" kern="1200" dirty="0">
                        <a:solidFill>
                          <a:schemeClr val="tx1"/>
                        </a:solidFill>
                        <a:latin typeface="+mn-lt"/>
                        <a:ea typeface="+mn-ea"/>
                        <a:cs typeface="+mn-cs"/>
                      </a:endParaRPr>
                    </a:p>
                  </a:txBody>
                  <a:tcPr anchor="ctr"/>
                </a:tc>
                <a:tc>
                  <a:txBody>
                    <a:bodyPr/>
                    <a:lstStyle/>
                    <a:p>
                      <a:pPr algn="ctr"/>
                      <a:r>
                        <a:rPr lang="en-US" sz="800" dirty="0" smtClean="0"/>
                        <a:t>Change Practitioner</a:t>
                      </a:r>
                      <a:endParaRPr lang="en-US" sz="800" dirty="0">
                        <a:latin typeface="+mj-lt"/>
                      </a:endParaRPr>
                    </a:p>
                  </a:txBody>
                  <a:tcPr anchor="ctr"/>
                </a:tc>
                <a:tc>
                  <a:txBody>
                    <a:bodyPr/>
                    <a:lstStyle/>
                    <a:p>
                      <a:pPr algn="ctr"/>
                      <a:r>
                        <a:rPr lang="en-US" sz="800" dirty="0" smtClean="0"/>
                        <a:t>Bus. Proc.</a:t>
                      </a:r>
                      <a:r>
                        <a:rPr lang="en-US" sz="800" baseline="0" dirty="0" smtClean="0"/>
                        <a:t> Lead</a:t>
                      </a:r>
                      <a:endParaRPr lang="en-US" sz="800" dirty="0">
                        <a:latin typeface="+mj-lt"/>
                      </a:endParaRPr>
                    </a:p>
                  </a:txBody>
                  <a:tcPr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800" kern="1200" dirty="0" err="1" smtClean="0"/>
                        <a:t>Config</a:t>
                      </a:r>
                      <a:r>
                        <a:rPr lang="en-US" sz="800" kern="1200" dirty="0" smtClean="0"/>
                        <a:t>.</a:t>
                      </a:r>
                    </a:p>
                    <a:p>
                      <a:pPr marL="0" marR="0" lvl="0" indent="0" algn="ctr" defTabSz="609585" rtl="0" eaLnBrk="1" fontAlgn="auto" latinLnBrk="0" hangingPunct="1">
                        <a:lnSpc>
                          <a:spcPct val="100000"/>
                        </a:lnSpc>
                        <a:spcBef>
                          <a:spcPts val="0"/>
                        </a:spcBef>
                        <a:spcAft>
                          <a:spcPts val="0"/>
                        </a:spcAft>
                        <a:buClrTx/>
                        <a:buSzTx/>
                        <a:buFontTx/>
                        <a:buNone/>
                        <a:tabLst/>
                        <a:defRPr/>
                      </a:pPr>
                      <a:r>
                        <a:rPr lang="en-US" sz="800" kern="1200" dirty="0" smtClean="0"/>
                        <a:t>Lead</a:t>
                      </a:r>
                      <a:endParaRPr lang="en-US" sz="800" b="1" kern="1200" dirty="0" smtClean="0">
                        <a:solidFill>
                          <a:schemeClr val="tx1"/>
                        </a:solidFill>
                        <a:latin typeface="+mn-lt"/>
                        <a:ea typeface="+mn-ea"/>
                        <a:cs typeface="+mn-cs"/>
                      </a:endParaRPr>
                    </a:p>
                  </a:txBody>
                  <a:tcPr anchor="ctr"/>
                </a:tc>
                <a:tc>
                  <a:txBody>
                    <a:bodyPr/>
                    <a:lstStyle/>
                    <a:p>
                      <a:pPr algn="ctr"/>
                      <a:r>
                        <a:rPr lang="en-US" sz="800" kern="1200" dirty="0" smtClean="0"/>
                        <a:t>Solutions Architect</a:t>
                      </a:r>
                      <a:endParaRPr lang="en-US" sz="800" b="1" kern="1200" dirty="0">
                        <a:solidFill>
                          <a:schemeClr val="tx1"/>
                        </a:solidFill>
                        <a:latin typeface="+mn-lt"/>
                        <a:ea typeface="+mn-ea"/>
                        <a:cs typeface="+mn-cs"/>
                      </a:endParaRPr>
                    </a:p>
                  </a:txBody>
                  <a:tcPr anchor="ctr"/>
                </a:tc>
                <a:tc>
                  <a:txBody>
                    <a:bodyPr/>
                    <a:lstStyle/>
                    <a:p>
                      <a:pPr algn="ctr"/>
                      <a:r>
                        <a:rPr lang="en-US" sz="800" dirty="0" smtClean="0"/>
                        <a:t>Testing Lead</a:t>
                      </a:r>
                      <a:endParaRPr lang="en-US" sz="800" dirty="0">
                        <a:latin typeface="+mj-lt"/>
                      </a:endParaRPr>
                    </a:p>
                  </a:txBody>
                  <a:tcPr anchor="ctr"/>
                </a:tc>
                <a:tc>
                  <a:txBody>
                    <a:bodyPr/>
                    <a:lstStyle/>
                    <a:p>
                      <a:pPr algn="ctr"/>
                      <a:r>
                        <a:rPr lang="en-US" sz="800" dirty="0" smtClean="0"/>
                        <a:t>Reporting Lead</a:t>
                      </a:r>
                      <a:endParaRPr lang="en-US" sz="800" dirty="0">
                        <a:latin typeface="+mj-lt"/>
                      </a:endParaRPr>
                    </a:p>
                  </a:txBody>
                  <a:tcPr anchor="ctr"/>
                </a:tc>
                <a:extLst>
                  <a:ext uri="{0D108BD9-81ED-4DB2-BD59-A6C34878D82A}">
                    <a16:rowId xmlns:a16="http://schemas.microsoft.com/office/drawing/2014/main" val="244357329"/>
                  </a:ext>
                </a:extLst>
              </a:tr>
              <a:tr h="182880">
                <a:tc>
                  <a:txBody>
                    <a:bodyPr/>
                    <a:lstStyle/>
                    <a:p>
                      <a:pPr algn="ctr"/>
                      <a:r>
                        <a:rPr lang="en-US" sz="900" kern="1200" dirty="0" smtClean="0">
                          <a:solidFill>
                            <a:schemeClr val="tx1">
                              <a:lumMod val="75000"/>
                            </a:schemeClr>
                          </a:solidFill>
                        </a:rPr>
                        <a:t>Susan Oswalt</a:t>
                      </a:r>
                      <a:endParaRPr lang="en-US" sz="900" kern="1200" dirty="0">
                        <a:solidFill>
                          <a:schemeClr val="tx1">
                            <a:lumMod val="75000"/>
                          </a:schemeClr>
                        </a:solidFill>
                        <a:latin typeface="+mn-lt"/>
                        <a:ea typeface="+mn-ea"/>
                        <a:cs typeface="+mn-cs"/>
                      </a:endParaRPr>
                    </a:p>
                  </a:txBody>
                  <a:tcPr anchor="ctr"/>
                </a:tc>
                <a:tc>
                  <a:txBody>
                    <a:bodyPr/>
                    <a:lstStyle/>
                    <a:p>
                      <a:pPr algn="ctr"/>
                      <a:r>
                        <a:rPr lang="en-US" sz="900" dirty="0" smtClean="0">
                          <a:solidFill>
                            <a:schemeClr val="tx1">
                              <a:lumMod val="75000"/>
                            </a:schemeClr>
                          </a:solidFill>
                        </a:rPr>
                        <a:t>Nicole</a:t>
                      </a:r>
                      <a:r>
                        <a:rPr lang="en-US" sz="900" baseline="0" dirty="0" smtClean="0">
                          <a:solidFill>
                            <a:schemeClr val="tx1">
                              <a:lumMod val="75000"/>
                            </a:schemeClr>
                          </a:solidFill>
                        </a:rPr>
                        <a:t> Joyce</a:t>
                      </a:r>
                      <a:endParaRPr lang="en-US" sz="900" dirty="0">
                        <a:solidFill>
                          <a:schemeClr val="tx1">
                            <a:lumMod val="75000"/>
                          </a:schemeClr>
                        </a:solidFill>
                        <a:latin typeface="+mj-lt"/>
                      </a:endParaRPr>
                    </a:p>
                  </a:txBody>
                  <a:tcPr anchor="ctr"/>
                </a:tc>
                <a:tc>
                  <a:txBody>
                    <a:bodyPr/>
                    <a:lstStyle/>
                    <a:p>
                      <a:pPr algn="ctr"/>
                      <a:r>
                        <a:rPr lang="en-US" sz="900" dirty="0" smtClean="0">
                          <a:solidFill>
                            <a:schemeClr val="tx1">
                              <a:lumMod val="75000"/>
                            </a:schemeClr>
                          </a:solidFill>
                        </a:rPr>
                        <a:t>Nicole </a:t>
                      </a:r>
                    </a:p>
                    <a:p>
                      <a:pPr algn="ctr"/>
                      <a:r>
                        <a:rPr lang="en-US" sz="900" dirty="0" smtClean="0">
                          <a:solidFill>
                            <a:schemeClr val="tx1">
                              <a:lumMod val="75000"/>
                            </a:schemeClr>
                          </a:solidFill>
                        </a:rPr>
                        <a:t>Joyce</a:t>
                      </a:r>
                      <a:endParaRPr lang="en-US" sz="900" dirty="0">
                        <a:solidFill>
                          <a:schemeClr val="tx1">
                            <a:lumMod val="75000"/>
                          </a:schemeClr>
                        </a:solidFill>
                        <a:latin typeface="+mj-lt"/>
                      </a:endParaRPr>
                    </a:p>
                  </a:txBody>
                  <a:tcPr anchor="ctr"/>
                </a:tc>
                <a:tc>
                  <a:txBody>
                    <a:bodyPr/>
                    <a:lstStyle/>
                    <a:p>
                      <a:pPr algn="ctr"/>
                      <a:r>
                        <a:rPr lang="en-US" sz="900" dirty="0" smtClean="0">
                          <a:solidFill>
                            <a:schemeClr val="tx1">
                              <a:lumMod val="75000"/>
                            </a:schemeClr>
                          </a:solidFill>
                        </a:rPr>
                        <a:t>Francisco Mejia</a:t>
                      </a:r>
                      <a:endParaRPr lang="en-US" sz="900" dirty="0">
                        <a:solidFill>
                          <a:schemeClr val="tx1">
                            <a:lumMod val="75000"/>
                          </a:schemeClr>
                        </a:solidFill>
                        <a:latin typeface="+mj-lt"/>
                      </a:endParaRPr>
                    </a:p>
                  </a:txBody>
                  <a:tcPr anchor="ctr"/>
                </a:tc>
                <a:tc>
                  <a:txBody>
                    <a:bodyPr/>
                    <a:lstStyle/>
                    <a:p>
                      <a:pPr algn="ctr"/>
                      <a:r>
                        <a:rPr lang="en-US" sz="900" dirty="0" smtClean="0">
                          <a:solidFill>
                            <a:schemeClr val="tx1">
                              <a:lumMod val="75000"/>
                            </a:schemeClr>
                          </a:solidFill>
                        </a:rPr>
                        <a:t>Jason DeFay</a:t>
                      </a:r>
                      <a:endParaRPr lang="en-US" sz="900" dirty="0">
                        <a:solidFill>
                          <a:schemeClr val="tx1">
                            <a:lumMod val="75000"/>
                          </a:schemeClr>
                        </a:solidFill>
                        <a:latin typeface="+mj-lt"/>
                      </a:endParaRPr>
                    </a:p>
                  </a:txBody>
                  <a:tcPr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900" kern="1200" dirty="0" smtClean="0">
                          <a:solidFill>
                            <a:schemeClr val="tx1">
                              <a:lumMod val="75000"/>
                            </a:schemeClr>
                          </a:solidFill>
                        </a:rPr>
                        <a:t>Jason DeFay</a:t>
                      </a:r>
                      <a:endParaRPr lang="en-US" sz="900" kern="1200" dirty="0" smtClean="0">
                        <a:solidFill>
                          <a:schemeClr val="tx1">
                            <a:lumMod val="75000"/>
                          </a:schemeClr>
                        </a:solidFill>
                        <a:latin typeface="+mn-lt"/>
                        <a:ea typeface="+mn-ea"/>
                        <a:cs typeface="+mn-cs"/>
                      </a:endParaRPr>
                    </a:p>
                  </a:txBody>
                  <a:tcPr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900" kern="1200" dirty="0" smtClean="0">
                          <a:solidFill>
                            <a:schemeClr val="tx1">
                              <a:lumMod val="75000"/>
                            </a:schemeClr>
                          </a:solidFill>
                        </a:rPr>
                        <a:t>Robert</a:t>
                      </a:r>
                      <a:r>
                        <a:rPr lang="en-US" sz="900" kern="1200" baseline="0" dirty="0" smtClean="0">
                          <a:solidFill>
                            <a:schemeClr val="tx1">
                              <a:lumMod val="75000"/>
                            </a:schemeClr>
                          </a:solidFill>
                        </a:rPr>
                        <a:t> </a:t>
                      </a:r>
                    </a:p>
                    <a:p>
                      <a:pPr marL="0" marR="0" lvl="0" indent="0" algn="ctr" defTabSz="609585" rtl="0" eaLnBrk="1" fontAlgn="auto" latinLnBrk="0" hangingPunct="1">
                        <a:lnSpc>
                          <a:spcPct val="100000"/>
                        </a:lnSpc>
                        <a:spcBef>
                          <a:spcPts val="0"/>
                        </a:spcBef>
                        <a:spcAft>
                          <a:spcPts val="0"/>
                        </a:spcAft>
                        <a:buClrTx/>
                        <a:buSzTx/>
                        <a:buFontTx/>
                        <a:buNone/>
                        <a:tabLst/>
                        <a:defRPr/>
                      </a:pPr>
                      <a:r>
                        <a:rPr lang="en-US" sz="900" kern="1200" baseline="0" dirty="0" smtClean="0">
                          <a:solidFill>
                            <a:schemeClr val="tx1">
                              <a:lumMod val="75000"/>
                            </a:schemeClr>
                          </a:solidFill>
                        </a:rPr>
                        <a:t>Dias</a:t>
                      </a:r>
                      <a:endParaRPr lang="en-US" sz="900" kern="1200" dirty="0" smtClean="0">
                        <a:solidFill>
                          <a:schemeClr val="tx1">
                            <a:lumMod val="75000"/>
                          </a:schemeClr>
                        </a:solidFill>
                        <a:latin typeface="+mn-lt"/>
                        <a:ea typeface="+mn-ea"/>
                        <a:cs typeface="+mn-cs"/>
                      </a:endParaRPr>
                    </a:p>
                  </a:txBody>
                  <a:tcPr anchor="ctr"/>
                </a:tc>
                <a:tc>
                  <a:txBody>
                    <a:bodyPr/>
                    <a:lstStyle/>
                    <a:p>
                      <a:pPr algn="ctr"/>
                      <a:r>
                        <a:rPr lang="en-US" sz="900" dirty="0" smtClean="0">
                          <a:solidFill>
                            <a:schemeClr val="tx1">
                              <a:lumMod val="75000"/>
                            </a:schemeClr>
                          </a:solidFill>
                        </a:rPr>
                        <a:t>David Edmonson</a:t>
                      </a:r>
                      <a:endParaRPr lang="en-US" sz="900" dirty="0">
                        <a:solidFill>
                          <a:schemeClr val="tx1">
                            <a:lumMod val="75000"/>
                          </a:schemeClr>
                        </a:solidFill>
                        <a:latin typeface="+mj-lt"/>
                      </a:endParaRPr>
                    </a:p>
                  </a:txBody>
                  <a:tcPr anchor="ctr"/>
                </a:tc>
                <a:tc>
                  <a:txBody>
                    <a:bodyPr/>
                    <a:lstStyle/>
                    <a:p>
                      <a:pPr algn="ctr"/>
                      <a:r>
                        <a:rPr lang="en-US" sz="900" dirty="0" smtClean="0">
                          <a:solidFill>
                            <a:schemeClr val="tx1">
                              <a:lumMod val="75000"/>
                            </a:schemeClr>
                          </a:solidFill>
                        </a:rPr>
                        <a:t>Marisol Christinson</a:t>
                      </a:r>
                      <a:endParaRPr lang="en-US" sz="900" dirty="0">
                        <a:solidFill>
                          <a:schemeClr val="tx1">
                            <a:lumMod val="75000"/>
                          </a:schemeClr>
                        </a:solidFill>
                        <a:latin typeface="+mj-lt"/>
                      </a:endParaRPr>
                    </a:p>
                  </a:txBody>
                  <a:tcPr anchor="ctr"/>
                </a:tc>
                <a:extLst>
                  <a:ext uri="{0D108BD9-81ED-4DB2-BD59-A6C34878D82A}">
                    <a16:rowId xmlns:a16="http://schemas.microsoft.com/office/drawing/2014/main" val="3757277798"/>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74913115"/>
              </p:ext>
            </p:extLst>
          </p:nvPr>
        </p:nvGraphicFramePr>
        <p:xfrm>
          <a:off x="802418" y="4693758"/>
          <a:ext cx="6118615" cy="2012250"/>
        </p:xfrm>
        <a:graphic>
          <a:graphicData uri="http://schemas.openxmlformats.org/drawingml/2006/table">
            <a:tbl>
              <a:tblPr firstRow="1" bandRow="1">
                <a:tableStyleId>{21E4AEA4-8DFA-4A89-87EB-49C32662AFE0}</a:tableStyleId>
              </a:tblPr>
              <a:tblGrid>
                <a:gridCol w="502180">
                  <a:extLst>
                    <a:ext uri="{9D8B030D-6E8A-4147-A177-3AD203B41FA5}">
                      <a16:colId xmlns:a16="http://schemas.microsoft.com/office/drawing/2014/main" val="3394179786"/>
                    </a:ext>
                  </a:extLst>
                </a:gridCol>
                <a:gridCol w="517589">
                  <a:extLst>
                    <a:ext uri="{9D8B030D-6E8A-4147-A177-3AD203B41FA5}">
                      <a16:colId xmlns:a16="http://schemas.microsoft.com/office/drawing/2014/main" val="2536271846"/>
                    </a:ext>
                  </a:extLst>
                </a:gridCol>
                <a:gridCol w="509885">
                  <a:extLst>
                    <a:ext uri="{9D8B030D-6E8A-4147-A177-3AD203B41FA5}">
                      <a16:colId xmlns:a16="http://schemas.microsoft.com/office/drawing/2014/main" val="3950525204"/>
                    </a:ext>
                  </a:extLst>
                </a:gridCol>
                <a:gridCol w="497097">
                  <a:extLst>
                    <a:ext uri="{9D8B030D-6E8A-4147-A177-3AD203B41FA5}">
                      <a16:colId xmlns:a16="http://schemas.microsoft.com/office/drawing/2014/main" val="278907567"/>
                    </a:ext>
                  </a:extLst>
                </a:gridCol>
                <a:gridCol w="539262">
                  <a:extLst>
                    <a:ext uri="{9D8B030D-6E8A-4147-A177-3AD203B41FA5}">
                      <a16:colId xmlns:a16="http://schemas.microsoft.com/office/drawing/2014/main" val="3260293135"/>
                    </a:ext>
                  </a:extLst>
                </a:gridCol>
                <a:gridCol w="468923">
                  <a:extLst>
                    <a:ext uri="{9D8B030D-6E8A-4147-A177-3AD203B41FA5}">
                      <a16:colId xmlns:a16="http://schemas.microsoft.com/office/drawing/2014/main" val="349384016"/>
                    </a:ext>
                  </a:extLst>
                </a:gridCol>
                <a:gridCol w="593969">
                  <a:extLst>
                    <a:ext uri="{9D8B030D-6E8A-4147-A177-3AD203B41FA5}">
                      <a16:colId xmlns:a16="http://schemas.microsoft.com/office/drawing/2014/main" val="3977400874"/>
                    </a:ext>
                  </a:extLst>
                </a:gridCol>
                <a:gridCol w="620133">
                  <a:extLst>
                    <a:ext uri="{9D8B030D-6E8A-4147-A177-3AD203B41FA5}">
                      <a16:colId xmlns:a16="http://schemas.microsoft.com/office/drawing/2014/main" val="454151636"/>
                    </a:ext>
                  </a:extLst>
                </a:gridCol>
                <a:gridCol w="509885">
                  <a:extLst>
                    <a:ext uri="{9D8B030D-6E8A-4147-A177-3AD203B41FA5}">
                      <a16:colId xmlns:a16="http://schemas.microsoft.com/office/drawing/2014/main" val="1568068229"/>
                    </a:ext>
                  </a:extLst>
                </a:gridCol>
                <a:gridCol w="679846">
                  <a:extLst>
                    <a:ext uri="{9D8B030D-6E8A-4147-A177-3AD203B41FA5}">
                      <a16:colId xmlns:a16="http://schemas.microsoft.com/office/drawing/2014/main" val="1634289987"/>
                    </a:ext>
                  </a:extLst>
                </a:gridCol>
                <a:gridCol w="679846">
                  <a:extLst>
                    <a:ext uri="{9D8B030D-6E8A-4147-A177-3AD203B41FA5}">
                      <a16:colId xmlns:a16="http://schemas.microsoft.com/office/drawing/2014/main" val="20010"/>
                    </a:ext>
                  </a:extLst>
                </a:gridCol>
              </a:tblGrid>
              <a:tr h="412050">
                <a:tc gridSpan="11">
                  <a:txBody>
                    <a:bodyPr/>
                    <a:lstStyle/>
                    <a:p>
                      <a:pPr algn="ctr"/>
                      <a:r>
                        <a:rPr lang="en-US" sz="1100" dirty="0" smtClean="0"/>
                        <a:t>Business Process Review Teams</a:t>
                      </a:r>
                    </a:p>
                    <a:p>
                      <a:pPr marL="0" marR="0" lvl="0" indent="0" algn="ctr" defTabSz="609585" rtl="0" eaLnBrk="1" fontAlgn="auto" latinLnBrk="0" hangingPunct="1">
                        <a:lnSpc>
                          <a:spcPct val="100000"/>
                        </a:lnSpc>
                        <a:spcBef>
                          <a:spcPts val="0"/>
                        </a:spcBef>
                        <a:spcAft>
                          <a:spcPts val="0"/>
                        </a:spcAft>
                        <a:buClrTx/>
                        <a:buSzTx/>
                        <a:buFontTx/>
                        <a:buNone/>
                        <a:tabLst/>
                        <a:defRPr/>
                      </a:pPr>
                      <a:r>
                        <a:rPr lang="en-US" sz="1000" dirty="0" smtClean="0"/>
                        <a:t>Lean Bench</a:t>
                      </a:r>
                      <a:r>
                        <a:rPr lang="en-US" sz="1000" baseline="0" dirty="0" smtClean="0"/>
                        <a:t>, </a:t>
                      </a:r>
                      <a:r>
                        <a:rPr lang="en-US" sz="1000" dirty="0" smtClean="0"/>
                        <a:t>SMEs,</a:t>
                      </a:r>
                      <a:r>
                        <a:rPr lang="en-US" sz="1000" baseline="0" dirty="0" smtClean="0"/>
                        <a:t> </a:t>
                      </a:r>
                      <a:r>
                        <a:rPr lang="en-US" sz="1000" dirty="0" smtClean="0"/>
                        <a:t>Bus</a:t>
                      </a:r>
                      <a:r>
                        <a:rPr lang="en-US" sz="1000" baseline="0" dirty="0" smtClean="0"/>
                        <a:t> Proc/</a:t>
                      </a:r>
                      <a:r>
                        <a:rPr lang="en-US" sz="1000" baseline="0" dirty="0" err="1" smtClean="0"/>
                        <a:t>Config</a:t>
                      </a:r>
                      <a:r>
                        <a:rPr lang="en-US" sz="1000" baseline="0" dirty="0" smtClean="0"/>
                        <a:t> Lead, Testing Lead, Reporting Lead</a:t>
                      </a:r>
                      <a:endParaRPr lang="en-US" sz="1000" b="0" dirty="0" smtClean="0"/>
                    </a:p>
                  </a:txBody>
                  <a:tcPr marL="45720" marR="45720" anchor="ct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endParaRPr lang="en-US" sz="1100" b="0" dirty="0" smtClean="0"/>
                    </a:p>
                  </a:txBody>
                  <a:tcPr marL="45720" marR="45720" anchor="ctr"/>
                </a:tc>
                <a:extLst>
                  <a:ext uri="{0D108BD9-81ED-4DB2-BD59-A6C34878D82A}">
                    <a16:rowId xmlns:a16="http://schemas.microsoft.com/office/drawing/2014/main" val="4184158463"/>
                  </a:ext>
                </a:extLst>
              </a:tr>
              <a:tr h="478510">
                <a:tc>
                  <a:txBody>
                    <a:bodyPr/>
                    <a:lstStyle/>
                    <a:p>
                      <a:pPr algn="ctr"/>
                      <a:r>
                        <a:rPr lang="en-US" sz="700" b="0" dirty="0" smtClean="0">
                          <a:solidFill>
                            <a:schemeClr val="tx1">
                              <a:lumMod val="75000"/>
                            </a:schemeClr>
                          </a:solidFill>
                        </a:rPr>
                        <a:t>Determine</a:t>
                      </a:r>
                      <a:r>
                        <a:rPr lang="en-US" sz="700" b="0" baseline="0" dirty="0" smtClean="0">
                          <a:solidFill>
                            <a:schemeClr val="tx1">
                              <a:lumMod val="75000"/>
                            </a:schemeClr>
                          </a:solidFill>
                        </a:rPr>
                        <a:t> Agreement Types 1.3.1</a:t>
                      </a:r>
                      <a:endParaRPr lang="en-US" sz="700" b="0" dirty="0">
                        <a:solidFill>
                          <a:schemeClr val="tx1">
                            <a:lumMod val="75000"/>
                          </a:schemeClr>
                        </a:solidFill>
                      </a:endParaRPr>
                    </a:p>
                  </a:txBody>
                  <a:tcPr marL="45720" marR="45720" anchor="ctr"/>
                </a:tc>
                <a:tc>
                  <a:txBody>
                    <a:bodyPr/>
                    <a:lstStyle/>
                    <a:p>
                      <a:pPr algn="ctr"/>
                      <a:r>
                        <a:rPr lang="en-US" sz="700" b="0" dirty="0" smtClean="0">
                          <a:solidFill>
                            <a:schemeClr val="tx1">
                              <a:lumMod val="75000"/>
                            </a:schemeClr>
                          </a:solidFill>
                        </a:rPr>
                        <a:t>Route</a:t>
                      </a:r>
                      <a:r>
                        <a:rPr lang="en-US" sz="700" b="0" baseline="0" dirty="0" smtClean="0">
                          <a:solidFill>
                            <a:schemeClr val="tx1">
                              <a:lumMod val="75000"/>
                            </a:schemeClr>
                          </a:solidFill>
                        </a:rPr>
                        <a:t> for Review &amp; Approval 1.3.2</a:t>
                      </a:r>
                      <a:endParaRPr lang="en-US" sz="700" b="0" dirty="0">
                        <a:solidFill>
                          <a:schemeClr val="tx1">
                            <a:lumMod val="75000"/>
                          </a:schemeClr>
                        </a:solidFill>
                      </a:endParaRPr>
                    </a:p>
                  </a:txBody>
                  <a:tcPr marL="45720" marR="45720" anchor="ctr"/>
                </a:tc>
                <a:tc>
                  <a:txBody>
                    <a:bodyPr/>
                    <a:lstStyle/>
                    <a:p>
                      <a:pPr algn="ctr"/>
                      <a:r>
                        <a:rPr lang="en-US" sz="700" b="0" dirty="0" smtClean="0">
                          <a:solidFill>
                            <a:schemeClr val="tx1">
                              <a:lumMod val="75000"/>
                            </a:schemeClr>
                          </a:solidFill>
                        </a:rPr>
                        <a:t>Develop &amp; Finalize Budget 1.2.1</a:t>
                      </a:r>
                      <a:endParaRPr lang="en-US" sz="700" b="0" dirty="0">
                        <a:solidFill>
                          <a:schemeClr val="tx1">
                            <a:lumMod val="75000"/>
                          </a:schemeClr>
                        </a:solidFill>
                      </a:endParaRPr>
                    </a:p>
                  </a:txBody>
                  <a:tcPr marL="45720" marR="45720" anchor="ctr"/>
                </a:tc>
                <a:tc>
                  <a:txBody>
                    <a:bodyPr/>
                    <a:lstStyle/>
                    <a:p>
                      <a:pPr algn="ctr"/>
                      <a:r>
                        <a:rPr lang="en-US" sz="700" b="0" dirty="0" smtClean="0">
                          <a:solidFill>
                            <a:schemeClr val="tx1">
                              <a:lumMod val="75000"/>
                            </a:schemeClr>
                          </a:solidFill>
                        </a:rPr>
                        <a:t>Negotiate Award</a:t>
                      </a:r>
                      <a:r>
                        <a:rPr lang="en-US" sz="700" b="0" baseline="0" dirty="0" smtClean="0">
                          <a:solidFill>
                            <a:schemeClr val="tx1">
                              <a:lumMod val="75000"/>
                            </a:schemeClr>
                          </a:solidFill>
                        </a:rPr>
                        <a:t> &amp; Agreement 1.5</a:t>
                      </a:r>
                      <a:endParaRPr lang="en-US" sz="700" b="0" dirty="0">
                        <a:solidFill>
                          <a:schemeClr val="tx1">
                            <a:lumMod val="75000"/>
                          </a:schemeClr>
                        </a:solidFill>
                      </a:endParaRPr>
                    </a:p>
                  </a:txBody>
                  <a:tcPr marL="45720" marR="45720" anchor="ctr"/>
                </a:tc>
                <a:tc>
                  <a:txBody>
                    <a:bodyPr/>
                    <a:lstStyle/>
                    <a:p>
                      <a:pPr algn="ctr"/>
                      <a:r>
                        <a:rPr lang="en-US" sz="700" b="0" dirty="0" smtClean="0">
                          <a:solidFill>
                            <a:schemeClr val="tx1">
                              <a:lumMod val="75000"/>
                            </a:schemeClr>
                          </a:solidFill>
                        </a:rPr>
                        <a:t>Complete Compliance</a:t>
                      </a:r>
                      <a:r>
                        <a:rPr lang="en-US" sz="700" b="0" baseline="0" dirty="0" smtClean="0">
                          <a:solidFill>
                            <a:schemeClr val="tx1">
                              <a:lumMod val="75000"/>
                            </a:schemeClr>
                          </a:solidFill>
                        </a:rPr>
                        <a:t> Requests 1.2.3</a:t>
                      </a:r>
                      <a:endParaRPr lang="en-US" sz="700" b="0" dirty="0">
                        <a:solidFill>
                          <a:schemeClr val="tx1">
                            <a:lumMod val="75000"/>
                          </a:schemeClr>
                        </a:solidFill>
                      </a:endParaRPr>
                    </a:p>
                  </a:txBody>
                  <a:tcPr marL="45720" marR="45720" anchor="ctr"/>
                </a:tc>
                <a:tc>
                  <a:txBody>
                    <a:bodyPr/>
                    <a:lstStyle/>
                    <a:p>
                      <a:pPr algn="ctr"/>
                      <a:r>
                        <a:rPr lang="en-US" sz="700" b="0" dirty="0" smtClean="0">
                          <a:solidFill>
                            <a:schemeClr val="tx1">
                              <a:lumMod val="75000"/>
                            </a:schemeClr>
                          </a:solidFill>
                        </a:rPr>
                        <a:t>PI</a:t>
                      </a:r>
                      <a:r>
                        <a:rPr lang="en-US" sz="700" b="0" baseline="0" dirty="0" smtClean="0">
                          <a:solidFill>
                            <a:schemeClr val="tx1">
                              <a:lumMod val="75000"/>
                            </a:schemeClr>
                          </a:solidFill>
                        </a:rPr>
                        <a:t> Exception Complete Compliance 1.2.3</a:t>
                      </a:r>
                      <a:endParaRPr lang="en-US" sz="700" b="0" dirty="0">
                        <a:solidFill>
                          <a:schemeClr val="tx1">
                            <a:lumMod val="75000"/>
                          </a:schemeClr>
                        </a:solidFill>
                      </a:endParaRPr>
                    </a:p>
                  </a:txBody>
                  <a:tcPr marL="45720" marR="45720" anchor="ctr"/>
                </a:tc>
                <a:tc>
                  <a:txBody>
                    <a:bodyPr/>
                    <a:lstStyle/>
                    <a:p>
                      <a:pPr algn="ctr"/>
                      <a:r>
                        <a:rPr lang="en-US" sz="700" b="0" dirty="0" smtClean="0">
                          <a:solidFill>
                            <a:schemeClr val="tx1">
                              <a:lumMod val="75000"/>
                            </a:schemeClr>
                          </a:solidFill>
                        </a:rPr>
                        <a:t>Complete Questionnaires 1.2.4</a:t>
                      </a:r>
                      <a:endParaRPr lang="en-US" sz="700" b="0" dirty="0">
                        <a:solidFill>
                          <a:schemeClr val="tx1">
                            <a:lumMod val="75000"/>
                          </a:schemeClr>
                        </a:solidFill>
                      </a:endParaRPr>
                    </a:p>
                  </a:txBody>
                  <a:tcPr marL="45720" marR="45720" anchor="ctr"/>
                </a:tc>
                <a:tc>
                  <a:txBody>
                    <a:bodyPr/>
                    <a:lstStyle/>
                    <a:p>
                      <a:pPr algn="ctr"/>
                      <a:r>
                        <a:rPr lang="en-US" sz="700" b="0" dirty="0" smtClean="0">
                          <a:solidFill>
                            <a:schemeClr val="tx1">
                              <a:lumMod val="75000"/>
                            </a:schemeClr>
                          </a:solidFill>
                        </a:rPr>
                        <a:t>Final</a:t>
                      </a:r>
                      <a:r>
                        <a:rPr lang="en-US" sz="700" b="0" baseline="0" dirty="0" smtClean="0">
                          <a:solidFill>
                            <a:schemeClr val="tx1">
                              <a:lumMod val="75000"/>
                            </a:schemeClr>
                          </a:solidFill>
                        </a:rPr>
                        <a:t> Review &amp; Submit to Sponsor 1.3.3</a:t>
                      </a:r>
                      <a:endParaRPr lang="en-US" sz="700" b="0" dirty="0">
                        <a:solidFill>
                          <a:schemeClr val="tx1">
                            <a:lumMod val="75000"/>
                          </a:schemeClr>
                        </a:solidFill>
                      </a:endParaRPr>
                    </a:p>
                  </a:txBody>
                  <a:tcPr marL="45720" marR="45720" anchor="ctr"/>
                </a:tc>
                <a:tc>
                  <a:txBody>
                    <a:bodyPr/>
                    <a:lstStyle/>
                    <a:p>
                      <a:pPr algn="ctr"/>
                      <a:r>
                        <a:rPr lang="en-US" sz="700" b="0" dirty="0" smtClean="0">
                          <a:solidFill>
                            <a:schemeClr val="tx1">
                              <a:lumMod val="75000"/>
                            </a:schemeClr>
                          </a:solidFill>
                        </a:rPr>
                        <a:t>Send NOA to Unit 1.6.2</a:t>
                      </a:r>
                      <a:endParaRPr lang="en-US" sz="700" b="0" dirty="0">
                        <a:solidFill>
                          <a:schemeClr val="tx1">
                            <a:lumMod val="75000"/>
                          </a:schemeClr>
                        </a:solidFill>
                      </a:endParaRPr>
                    </a:p>
                  </a:txBody>
                  <a:tcPr marL="45720" marR="45720" anchor="ctr"/>
                </a:tc>
                <a:tc>
                  <a:txBody>
                    <a:bodyPr/>
                    <a:lstStyle/>
                    <a:p>
                      <a:pPr algn="ctr"/>
                      <a:r>
                        <a:rPr lang="en-US" sz="700" b="0" dirty="0" smtClean="0">
                          <a:solidFill>
                            <a:schemeClr val="tx1">
                              <a:lumMod val="75000"/>
                            </a:schemeClr>
                          </a:solidFill>
                        </a:rPr>
                        <a:t>Revise Budget</a:t>
                      </a:r>
                      <a:r>
                        <a:rPr lang="en-US" sz="700" b="0" baseline="0" dirty="0" smtClean="0">
                          <a:solidFill>
                            <a:schemeClr val="tx1">
                              <a:lumMod val="75000"/>
                            </a:schemeClr>
                          </a:solidFill>
                        </a:rPr>
                        <a:t> 1.4.4</a:t>
                      </a:r>
                      <a:endParaRPr lang="en-US" sz="700" b="0" dirty="0">
                        <a:solidFill>
                          <a:schemeClr val="tx1">
                            <a:lumMod val="75000"/>
                          </a:schemeClr>
                        </a:solidFill>
                      </a:endParaRPr>
                    </a:p>
                  </a:txBody>
                  <a:tcPr marL="45720" marR="4572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700" b="0" dirty="0" smtClean="0">
                          <a:solidFill>
                            <a:schemeClr val="tx1">
                              <a:lumMod val="75000"/>
                            </a:schemeClr>
                          </a:solidFill>
                        </a:rPr>
                        <a:t>Other Documents</a:t>
                      </a:r>
                      <a:r>
                        <a:rPr lang="en-US" sz="700" b="0" baseline="0" dirty="0" smtClean="0">
                          <a:solidFill>
                            <a:schemeClr val="tx1">
                              <a:lumMod val="75000"/>
                            </a:schemeClr>
                          </a:solidFill>
                        </a:rPr>
                        <a:t> for Package 1.2.5</a:t>
                      </a:r>
                      <a:endParaRPr lang="en-US" sz="700" b="0" dirty="0" smtClean="0">
                        <a:solidFill>
                          <a:schemeClr val="tx1">
                            <a:lumMod val="75000"/>
                          </a:schemeClr>
                        </a:solidFill>
                      </a:endParaRPr>
                    </a:p>
                    <a:p>
                      <a:pPr algn="ctr"/>
                      <a:endParaRPr lang="en-US" sz="700" b="0" dirty="0">
                        <a:solidFill>
                          <a:schemeClr val="tx1">
                            <a:lumMod val="75000"/>
                          </a:schemeClr>
                        </a:solidFill>
                      </a:endParaRPr>
                    </a:p>
                  </a:txBody>
                  <a:tcPr marL="45720" marR="45720" anchor="ctr"/>
                </a:tc>
                <a:extLst>
                  <a:ext uri="{0D108BD9-81ED-4DB2-BD59-A6C34878D82A}">
                    <a16:rowId xmlns:a16="http://schemas.microsoft.com/office/drawing/2014/main" val="2989786610"/>
                  </a:ext>
                </a:extLst>
              </a:tr>
              <a:tr h="544970">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700" b="0" dirty="0" smtClean="0">
                          <a:solidFill>
                            <a:schemeClr val="tx1">
                              <a:lumMod val="75000"/>
                            </a:schemeClr>
                          </a:solidFill>
                        </a:rPr>
                        <a:t>Reconcile &amp; Finalize Record</a:t>
                      </a:r>
                      <a:r>
                        <a:rPr lang="en-US" sz="700" b="0" baseline="0" dirty="0" smtClean="0">
                          <a:solidFill>
                            <a:schemeClr val="tx1">
                              <a:lumMod val="75000"/>
                            </a:schemeClr>
                          </a:solidFill>
                        </a:rPr>
                        <a:t> 1.3.4</a:t>
                      </a:r>
                      <a:endParaRPr lang="en-US" sz="700" b="0" dirty="0" smtClean="0">
                        <a:solidFill>
                          <a:schemeClr val="tx1">
                            <a:lumMod val="75000"/>
                          </a:schemeClr>
                        </a:solidFill>
                      </a:endParaRPr>
                    </a:p>
                    <a:p>
                      <a:pPr algn="ctr"/>
                      <a:endParaRPr lang="en-US" sz="700" b="0" dirty="0">
                        <a:solidFill>
                          <a:schemeClr val="tx1">
                            <a:lumMod val="75000"/>
                          </a:schemeClr>
                        </a:solidFill>
                      </a:endParaRPr>
                    </a:p>
                  </a:txBody>
                  <a:tcPr marL="45720" marR="4572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700" b="0" dirty="0" smtClean="0">
                          <a:solidFill>
                            <a:schemeClr val="tx1">
                              <a:lumMod val="75000"/>
                            </a:schemeClr>
                          </a:solidFill>
                        </a:rPr>
                        <a:t>Complete Compliance/Protocol Approval 1.4.1</a:t>
                      </a:r>
                    </a:p>
                    <a:p>
                      <a:pPr algn="ctr"/>
                      <a:endParaRPr lang="en-US" sz="700" b="0" dirty="0">
                        <a:solidFill>
                          <a:schemeClr val="tx1">
                            <a:lumMod val="75000"/>
                          </a:schemeClr>
                        </a:solidFill>
                      </a:endParaRPr>
                    </a:p>
                  </a:txBody>
                  <a:tcPr marL="45720" marR="4572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700" b="0" dirty="0" smtClean="0">
                          <a:solidFill>
                            <a:schemeClr val="tx1">
                              <a:lumMod val="75000"/>
                            </a:schemeClr>
                          </a:solidFill>
                        </a:rPr>
                        <a:t>Submit</a:t>
                      </a:r>
                      <a:r>
                        <a:rPr lang="en-US" sz="700" b="0" baseline="0" dirty="0" smtClean="0">
                          <a:solidFill>
                            <a:schemeClr val="tx1">
                              <a:lumMod val="75000"/>
                            </a:schemeClr>
                          </a:solidFill>
                        </a:rPr>
                        <a:t> Advanced Spending Requests 1.4.5</a:t>
                      </a:r>
                      <a:endParaRPr lang="en-US" sz="700" b="0" dirty="0" smtClean="0">
                        <a:solidFill>
                          <a:schemeClr val="tx1">
                            <a:lumMod val="75000"/>
                          </a:schemeClr>
                        </a:solidFill>
                      </a:endParaRPr>
                    </a:p>
                    <a:p>
                      <a:pPr algn="ctr"/>
                      <a:endParaRPr lang="en-US" sz="700" b="0" dirty="0">
                        <a:solidFill>
                          <a:schemeClr val="tx1">
                            <a:lumMod val="75000"/>
                          </a:schemeClr>
                        </a:solidFill>
                      </a:endParaRPr>
                    </a:p>
                  </a:txBody>
                  <a:tcPr marL="45720" marR="4572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700" b="0" dirty="0" smtClean="0">
                          <a:solidFill>
                            <a:schemeClr val="tx1">
                              <a:lumMod val="75000"/>
                            </a:schemeClr>
                          </a:solidFill>
                        </a:rPr>
                        <a:t>Create Award 2.1.2</a:t>
                      </a:r>
                    </a:p>
                    <a:p>
                      <a:pPr algn="ctr"/>
                      <a:endParaRPr lang="en-US" sz="700" b="0" dirty="0">
                        <a:solidFill>
                          <a:schemeClr val="tx1">
                            <a:lumMod val="75000"/>
                          </a:schemeClr>
                        </a:solidFill>
                      </a:endParaRPr>
                    </a:p>
                  </a:txBody>
                  <a:tcPr marL="45720" marR="4572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700" b="0" dirty="0" smtClean="0">
                          <a:solidFill>
                            <a:schemeClr val="tx1">
                              <a:lumMod val="75000"/>
                            </a:schemeClr>
                          </a:solidFill>
                        </a:rPr>
                        <a:t>Request Fund Set Up</a:t>
                      </a:r>
                      <a:r>
                        <a:rPr lang="en-US" sz="700" b="0" baseline="0" dirty="0" smtClean="0">
                          <a:solidFill>
                            <a:schemeClr val="tx1">
                              <a:lumMod val="75000"/>
                            </a:schemeClr>
                          </a:solidFill>
                        </a:rPr>
                        <a:t> 2.1.3</a:t>
                      </a:r>
                      <a:endParaRPr lang="en-US" sz="700" b="0" dirty="0" smtClean="0">
                        <a:solidFill>
                          <a:schemeClr val="tx1">
                            <a:lumMod val="75000"/>
                          </a:schemeClr>
                        </a:solidFill>
                      </a:endParaRPr>
                    </a:p>
                    <a:p>
                      <a:pPr algn="ctr"/>
                      <a:endParaRPr lang="en-US" sz="700" b="0" dirty="0">
                        <a:solidFill>
                          <a:schemeClr val="tx1">
                            <a:lumMod val="75000"/>
                          </a:schemeClr>
                        </a:solidFill>
                      </a:endParaRPr>
                    </a:p>
                  </a:txBody>
                  <a:tcPr marL="45720" marR="4572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700" b="0" dirty="0" smtClean="0">
                          <a:solidFill>
                            <a:schemeClr val="tx1">
                              <a:lumMod val="75000"/>
                            </a:schemeClr>
                          </a:solidFill>
                        </a:rPr>
                        <a:t>Award Budget</a:t>
                      </a:r>
                      <a:r>
                        <a:rPr lang="en-US" sz="700" b="0" baseline="0" dirty="0" smtClean="0">
                          <a:solidFill>
                            <a:schemeClr val="tx1">
                              <a:lumMod val="75000"/>
                            </a:schemeClr>
                          </a:solidFill>
                        </a:rPr>
                        <a:t> (Allocations) 2.1.5</a:t>
                      </a:r>
                      <a:endParaRPr lang="en-US" sz="700" b="0" dirty="0" smtClean="0">
                        <a:solidFill>
                          <a:schemeClr val="tx1">
                            <a:lumMod val="75000"/>
                          </a:schemeClr>
                        </a:solidFill>
                      </a:endParaRPr>
                    </a:p>
                    <a:p>
                      <a:pPr algn="ctr"/>
                      <a:endParaRPr lang="en-US" sz="700" b="0" dirty="0">
                        <a:solidFill>
                          <a:schemeClr val="tx1">
                            <a:lumMod val="75000"/>
                          </a:schemeClr>
                        </a:solidFill>
                      </a:endParaRPr>
                    </a:p>
                  </a:txBody>
                  <a:tcPr marL="45720" marR="4572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700" b="0" dirty="0" smtClean="0">
                          <a:solidFill>
                            <a:schemeClr val="tx1">
                              <a:lumMod val="75000"/>
                            </a:schemeClr>
                          </a:solidFill>
                        </a:rPr>
                        <a:t>Issuing</a:t>
                      </a:r>
                      <a:r>
                        <a:rPr lang="en-US" sz="700" b="0" baseline="0" dirty="0" smtClean="0">
                          <a:solidFill>
                            <a:schemeClr val="tx1">
                              <a:lumMod val="75000"/>
                            </a:schemeClr>
                          </a:solidFill>
                        </a:rPr>
                        <a:t> &amp; Managing Subawards (outgoing) 2.2.3</a:t>
                      </a:r>
                      <a:endParaRPr lang="en-US" sz="700" b="0" dirty="0" smtClean="0">
                        <a:solidFill>
                          <a:schemeClr val="tx1">
                            <a:lumMod val="75000"/>
                          </a:schemeClr>
                        </a:solidFill>
                      </a:endParaRPr>
                    </a:p>
                    <a:p>
                      <a:pPr algn="ctr"/>
                      <a:endParaRPr lang="en-US" sz="700" b="0" dirty="0">
                        <a:solidFill>
                          <a:schemeClr val="tx1">
                            <a:lumMod val="75000"/>
                          </a:schemeClr>
                        </a:solidFill>
                      </a:endParaRPr>
                    </a:p>
                  </a:txBody>
                  <a:tcPr marL="45720" marR="4572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700" b="0" dirty="0" smtClean="0">
                          <a:solidFill>
                            <a:schemeClr val="tx1">
                              <a:lumMod val="75000"/>
                            </a:schemeClr>
                          </a:solidFill>
                        </a:rPr>
                        <a:t>Manage Changes &amp; Prior</a:t>
                      </a:r>
                      <a:r>
                        <a:rPr lang="en-US" sz="700" b="0" baseline="0" dirty="0" smtClean="0">
                          <a:solidFill>
                            <a:schemeClr val="tx1">
                              <a:lumMod val="75000"/>
                            </a:schemeClr>
                          </a:solidFill>
                        </a:rPr>
                        <a:t> Approvals 2.2.6</a:t>
                      </a:r>
                      <a:endParaRPr lang="en-US" sz="700" b="0" dirty="0" smtClean="0">
                        <a:solidFill>
                          <a:schemeClr val="tx1">
                            <a:lumMod val="75000"/>
                          </a:schemeClr>
                        </a:solidFill>
                      </a:endParaRPr>
                    </a:p>
                    <a:p>
                      <a:pPr algn="ctr"/>
                      <a:endParaRPr lang="en-US" sz="700" b="0" dirty="0">
                        <a:solidFill>
                          <a:schemeClr val="tx1">
                            <a:lumMod val="75000"/>
                          </a:schemeClr>
                        </a:solidFill>
                      </a:endParaRPr>
                    </a:p>
                  </a:txBody>
                  <a:tcPr marL="45720" marR="4572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700" b="0" dirty="0" smtClean="0">
                          <a:solidFill>
                            <a:schemeClr val="tx1">
                              <a:lumMod val="75000"/>
                            </a:schemeClr>
                          </a:solidFill>
                        </a:rPr>
                        <a:t>Manages Cost</a:t>
                      </a:r>
                      <a:r>
                        <a:rPr lang="en-US" sz="700" b="0" baseline="0" dirty="0" smtClean="0">
                          <a:solidFill>
                            <a:schemeClr val="tx1">
                              <a:lumMod val="75000"/>
                            </a:schemeClr>
                          </a:solidFill>
                        </a:rPr>
                        <a:t> Sharing 2.3.3</a:t>
                      </a:r>
                      <a:endParaRPr lang="en-US" sz="700" b="0" dirty="0" smtClean="0">
                        <a:solidFill>
                          <a:schemeClr val="tx1">
                            <a:lumMod val="75000"/>
                          </a:schemeClr>
                        </a:solidFill>
                      </a:endParaRPr>
                    </a:p>
                    <a:p>
                      <a:pPr algn="ctr"/>
                      <a:endParaRPr lang="en-US" sz="700" b="0" dirty="0">
                        <a:solidFill>
                          <a:schemeClr val="tx1">
                            <a:lumMod val="75000"/>
                          </a:schemeClr>
                        </a:solidFill>
                      </a:endParaRPr>
                    </a:p>
                  </a:txBody>
                  <a:tcPr marL="45720" marR="45720" anchor="ctr"/>
                </a:tc>
                <a:tc>
                  <a:txBody>
                    <a:bodyPr/>
                    <a:lstStyle/>
                    <a:p>
                      <a:pPr algn="ctr"/>
                      <a:r>
                        <a:rPr lang="en-US" sz="700" b="0" dirty="0" smtClean="0">
                          <a:solidFill>
                            <a:schemeClr val="tx1">
                              <a:lumMod val="75000"/>
                            </a:schemeClr>
                          </a:solidFill>
                        </a:rPr>
                        <a:t>Submit</a:t>
                      </a:r>
                      <a:r>
                        <a:rPr lang="en-US" sz="700" b="0" baseline="0" dirty="0" smtClean="0">
                          <a:solidFill>
                            <a:schemeClr val="tx1">
                              <a:lumMod val="75000"/>
                            </a:schemeClr>
                          </a:solidFill>
                        </a:rPr>
                        <a:t> Reports to Sponsor/Agency 2.5.4</a:t>
                      </a:r>
                      <a:endParaRPr lang="en-US" sz="700" b="0" dirty="0">
                        <a:solidFill>
                          <a:schemeClr val="tx1">
                            <a:lumMod val="75000"/>
                          </a:schemeClr>
                        </a:solidFill>
                      </a:endParaRPr>
                    </a:p>
                  </a:txBody>
                  <a:tcPr marL="45720" marR="45720" anchor="ctr"/>
                </a:tc>
                <a:tc>
                  <a:txBody>
                    <a:bodyPr/>
                    <a:lstStyle/>
                    <a:p>
                      <a:pPr algn="ctr"/>
                      <a:r>
                        <a:rPr lang="en-US" sz="700" b="0" dirty="0" smtClean="0">
                          <a:solidFill>
                            <a:schemeClr val="tx1">
                              <a:lumMod val="75000"/>
                            </a:schemeClr>
                          </a:solidFill>
                        </a:rPr>
                        <a:t>Finalize Sponsor/Agency Reporting 2.6.3</a:t>
                      </a:r>
                    </a:p>
                  </a:txBody>
                  <a:tcPr marL="45720" marR="45720" anchor="ctr"/>
                </a:tc>
                <a:extLst>
                  <a:ext uri="{0D108BD9-81ED-4DB2-BD59-A6C34878D82A}">
                    <a16:rowId xmlns:a16="http://schemas.microsoft.com/office/drawing/2014/main" val="2399912008"/>
                  </a:ext>
                </a:extLst>
              </a:tr>
              <a:tr h="212671">
                <a:tc gridSpan="11">
                  <a:txBody>
                    <a:bodyPr/>
                    <a:lstStyle/>
                    <a:p>
                      <a:pPr algn="ctr"/>
                      <a:r>
                        <a:rPr lang="en-US" sz="1000" dirty="0" err="1" smtClean="0">
                          <a:solidFill>
                            <a:schemeClr val="tx1">
                              <a:lumMod val="75000"/>
                            </a:schemeClr>
                          </a:solidFill>
                        </a:rPr>
                        <a:t>Kuali</a:t>
                      </a:r>
                      <a:r>
                        <a:rPr lang="en-US" sz="1000" dirty="0" smtClean="0">
                          <a:solidFill>
                            <a:schemeClr val="tx1">
                              <a:lumMod val="75000"/>
                            </a:schemeClr>
                          </a:solidFill>
                        </a:rPr>
                        <a:t> Support</a:t>
                      </a:r>
                      <a:endParaRPr lang="en-US" sz="1000" b="1" dirty="0">
                        <a:solidFill>
                          <a:schemeClr val="tx1">
                            <a:lumMod val="75000"/>
                          </a:schemeClr>
                        </a:solidFill>
                      </a:endParaRPr>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1000" b="1" dirty="0">
                        <a:solidFill>
                          <a:schemeClr val="tx1">
                            <a:lumMod val="75000"/>
                          </a:schemeClr>
                        </a:solidFill>
                      </a:endParaRPr>
                    </a:p>
                  </a:txBody>
                  <a:tcPr marL="45720" marR="45720" anchor="ctr"/>
                </a:tc>
                <a:extLst>
                  <a:ext uri="{0D108BD9-81ED-4DB2-BD59-A6C34878D82A}">
                    <a16:rowId xmlns:a16="http://schemas.microsoft.com/office/drawing/2014/main" val="3446402263"/>
                  </a:ext>
                </a:extLst>
              </a:tr>
            </a:tbl>
          </a:graphicData>
        </a:graphic>
      </p:graphicFrame>
      <p:grpSp>
        <p:nvGrpSpPr>
          <p:cNvPr id="134" name="Group 133">
            <a:extLst>
              <a:ext uri="{FF2B5EF4-FFF2-40B4-BE49-F238E27FC236}">
                <a16:creationId xmlns:a16="http://schemas.microsoft.com/office/drawing/2014/main" id="{9289215D-13FD-46D5-B9BC-CDD4D7ED39B1}"/>
              </a:ext>
            </a:extLst>
          </p:cNvPr>
          <p:cNvGrpSpPr/>
          <p:nvPr/>
        </p:nvGrpSpPr>
        <p:grpSpPr>
          <a:xfrm>
            <a:off x="0" y="4647486"/>
            <a:ext cx="12097910" cy="2070608"/>
            <a:chOff x="927092" y="1206283"/>
            <a:chExt cx="9725934" cy="1281313"/>
          </a:xfrm>
          <a:noFill/>
        </p:grpSpPr>
        <p:sp>
          <p:nvSpPr>
            <p:cNvPr id="135" name="Rounded Rectangle 77">
              <a:extLst>
                <a:ext uri="{FF2B5EF4-FFF2-40B4-BE49-F238E27FC236}">
                  <a16:creationId xmlns:a16="http://schemas.microsoft.com/office/drawing/2014/main" id="{853C6E9D-185A-4667-BDCD-411A72F7614C}"/>
                </a:ext>
              </a:extLst>
            </p:cNvPr>
            <p:cNvSpPr/>
            <p:nvPr/>
          </p:nvSpPr>
          <p:spPr>
            <a:xfrm>
              <a:off x="979187" y="1206283"/>
              <a:ext cx="9673839" cy="1281313"/>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08" tIns="60959" rIns="121908" bIns="60959" rtlCol="0" anchor="ctr"/>
            <a:lstStyle/>
            <a:p>
              <a:pPr algn="ctr" defTabSz="1219170">
                <a:defRPr/>
              </a:pPr>
              <a:endParaRPr lang="en-US" sz="2400" kern="0" dirty="0">
                <a:solidFill>
                  <a:sysClr val="windowText" lastClr="000000"/>
                </a:solidFill>
                <a:latin typeface="+mj-lt"/>
              </a:endParaRPr>
            </a:p>
          </p:txBody>
        </p:sp>
        <p:sp>
          <p:nvSpPr>
            <p:cNvPr id="136" name="Rectangle 135">
              <a:extLst>
                <a:ext uri="{FF2B5EF4-FFF2-40B4-BE49-F238E27FC236}">
                  <a16:creationId xmlns:a16="http://schemas.microsoft.com/office/drawing/2014/main" id="{B3F42CAC-82DC-46B9-B7D5-3CA6729A7070}"/>
                </a:ext>
              </a:extLst>
            </p:cNvPr>
            <p:cNvSpPr>
              <a:spLocks noChangeArrowheads="1"/>
            </p:cNvSpPr>
            <p:nvPr/>
          </p:nvSpPr>
          <p:spPr bwMode="gray">
            <a:xfrm>
              <a:off x="927092" y="1627896"/>
              <a:ext cx="727359" cy="438086"/>
            </a:xfrm>
            <a:prstGeom prst="rect">
              <a:avLst/>
            </a:prstGeom>
            <a:grpFill/>
            <a:ln w="9525" algn="ctr">
              <a:noFill/>
              <a:miter lim="800000"/>
              <a:headEnd/>
              <a:tailEnd/>
            </a:ln>
          </p:spPr>
          <p:txBody>
            <a:bodyPr vert="horz" lIns="104481" tIns="104481" rIns="104481" bIns="104481" anchor="ctr"/>
            <a:lstStyle/>
            <a:p>
              <a:pPr algn="ctr" defTabSz="1219170" fontAlgn="base">
                <a:spcBef>
                  <a:spcPct val="0"/>
                </a:spcBef>
                <a:spcAft>
                  <a:spcPct val="0"/>
                </a:spcAft>
                <a:defRPr/>
              </a:pPr>
              <a:r>
                <a:rPr lang="en-GB" sz="1600" b="1" kern="0" dirty="0" smtClean="0">
                  <a:solidFill>
                    <a:sysClr val="windowText" lastClr="000000"/>
                  </a:solidFill>
                  <a:latin typeface="+mj-lt"/>
                  <a:cs typeface="Arial" panose="020B0604020202020204" pitchFamily="34" charset="0"/>
                </a:rPr>
                <a:t>Project Teams</a:t>
              </a:r>
              <a:endParaRPr lang="en-GB" sz="1600" b="1" kern="0" dirty="0">
                <a:solidFill>
                  <a:sysClr val="windowText" lastClr="000000"/>
                </a:solidFill>
                <a:latin typeface="+mj-lt"/>
                <a:cs typeface="Arial" panose="020B0604020202020204" pitchFamily="34" charset="0"/>
              </a:endParaRPr>
            </a:p>
          </p:txBody>
        </p:sp>
      </p:grpSp>
      <p:graphicFrame>
        <p:nvGraphicFramePr>
          <p:cNvPr id="137" name="Table 136"/>
          <p:cNvGraphicFramePr>
            <a:graphicFrameLocks noGrp="1"/>
          </p:cNvGraphicFramePr>
          <p:nvPr>
            <p:extLst>
              <p:ext uri="{D42A27DB-BD31-4B8C-83A1-F6EECF244321}">
                <p14:modId xmlns:p14="http://schemas.microsoft.com/office/powerpoint/2010/main" val="2920847554"/>
              </p:ext>
            </p:extLst>
          </p:nvPr>
        </p:nvGraphicFramePr>
        <p:xfrm>
          <a:off x="6980758" y="4693758"/>
          <a:ext cx="1828800" cy="1936050"/>
        </p:xfrm>
        <a:graphic>
          <a:graphicData uri="http://schemas.openxmlformats.org/drawingml/2006/table">
            <a:tbl>
              <a:tblPr firstRow="1" bandRow="1">
                <a:tableStyleId>{073A0DAA-6AF3-43AB-8588-CEC1D06C72B9}</a:tableStyleId>
              </a:tblPr>
              <a:tblGrid>
                <a:gridCol w="1828800">
                  <a:extLst>
                    <a:ext uri="{9D8B030D-6E8A-4147-A177-3AD203B41FA5}">
                      <a16:colId xmlns:a16="http://schemas.microsoft.com/office/drawing/2014/main" val="3394179786"/>
                    </a:ext>
                  </a:extLst>
                </a:gridCol>
              </a:tblGrid>
              <a:tr h="1618116">
                <a:tc>
                  <a:txBody>
                    <a:bodyPr/>
                    <a:lstStyle/>
                    <a:p>
                      <a:pPr algn="ctr"/>
                      <a:r>
                        <a:rPr lang="en-US" sz="1200" dirty="0" smtClean="0"/>
                        <a:t>Change Network</a:t>
                      </a:r>
                    </a:p>
                    <a:p>
                      <a:pPr marL="0" marR="0" lvl="0" indent="0" algn="ctr" defTabSz="609585" rtl="0" eaLnBrk="1" fontAlgn="auto" latinLnBrk="0" hangingPunct="1">
                        <a:lnSpc>
                          <a:spcPct val="100000"/>
                        </a:lnSpc>
                        <a:spcBef>
                          <a:spcPts val="0"/>
                        </a:spcBef>
                        <a:spcAft>
                          <a:spcPts val="0"/>
                        </a:spcAft>
                        <a:buClrTx/>
                        <a:buSzTx/>
                        <a:buFontTx/>
                        <a:buNone/>
                        <a:tabLst/>
                        <a:defRPr/>
                      </a:pPr>
                      <a:r>
                        <a:rPr lang="en-US" sz="1050" b="0" dirty="0" smtClean="0"/>
                        <a:t>Change Lead,</a:t>
                      </a:r>
                      <a:r>
                        <a:rPr lang="en-US" sz="1050" b="0" baseline="0" dirty="0" smtClean="0"/>
                        <a:t> Practitioners, Sponsorship Coalition Lead, Sponsorship Coalition, Change Champions</a:t>
                      </a:r>
                      <a:endParaRPr lang="en-US" sz="1050" b="0" dirty="0" smtClean="0"/>
                    </a:p>
                  </a:txBody>
                  <a:tcPr marL="45720" marR="45720" anchor="ctr"/>
                </a:tc>
                <a:extLst>
                  <a:ext uri="{0D108BD9-81ED-4DB2-BD59-A6C34878D82A}">
                    <a16:rowId xmlns:a16="http://schemas.microsoft.com/office/drawing/2014/main" val="4184158463"/>
                  </a:ext>
                </a:extLst>
              </a:tr>
              <a:tr h="317934">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1000" b="1" dirty="0" err="1" smtClean="0">
                          <a:solidFill>
                            <a:schemeClr val="tx1">
                              <a:lumMod val="75000"/>
                            </a:schemeClr>
                          </a:solidFill>
                        </a:rPr>
                        <a:t>Kuali</a:t>
                      </a:r>
                      <a:r>
                        <a:rPr lang="en-US" sz="1000" b="1" dirty="0" smtClean="0">
                          <a:solidFill>
                            <a:schemeClr val="tx1">
                              <a:lumMod val="75000"/>
                            </a:schemeClr>
                          </a:solidFill>
                        </a:rPr>
                        <a:t> Support</a:t>
                      </a:r>
                    </a:p>
                  </a:txBody>
                  <a:tcPr marL="45720" marR="45720" anchor="ctr"/>
                </a:tc>
                <a:extLst>
                  <a:ext uri="{0D108BD9-81ED-4DB2-BD59-A6C34878D82A}">
                    <a16:rowId xmlns:a16="http://schemas.microsoft.com/office/drawing/2014/main" val="3368993333"/>
                  </a:ext>
                </a:extLst>
              </a:tr>
            </a:tbl>
          </a:graphicData>
        </a:graphic>
      </p:graphicFrame>
      <p:graphicFrame>
        <p:nvGraphicFramePr>
          <p:cNvPr id="139" name="Table 138"/>
          <p:cNvGraphicFramePr>
            <a:graphicFrameLocks noGrp="1"/>
          </p:cNvGraphicFramePr>
          <p:nvPr>
            <p:extLst>
              <p:ext uri="{D42A27DB-BD31-4B8C-83A1-F6EECF244321}">
                <p14:modId xmlns:p14="http://schemas.microsoft.com/office/powerpoint/2010/main" val="1906754655"/>
              </p:ext>
            </p:extLst>
          </p:nvPr>
        </p:nvGraphicFramePr>
        <p:xfrm>
          <a:off x="8853695" y="4687782"/>
          <a:ext cx="3124768" cy="1914450"/>
        </p:xfrm>
        <a:graphic>
          <a:graphicData uri="http://schemas.openxmlformats.org/drawingml/2006/table">
            <a:tbl>
              <a:tblPr firstRow="1" bandRow="1">
                <a:tableStyleId>{21E4AEA4-8DFA-4A89-87EB-49C32662AFE0}</a:tableStyleId>
              </a:tblPr>
              <a:tblGrid>
                <a:gridCol w="422266">
                  <a:extLst>
                    <a:ext uri="{9D8B030D-6E8A-4147-A177-3AD203B41FA5}">
                      <a16:colId xmlns:a16="http://schemas.microsoft.com/office/drawing/2014/main" val="3394179786"/>
                    </a:ext>
                  </a:extLst>
                </a:gridCol>
                <a:gridCol w="422266">
                  <a:extLst>
                    <a:ext uri="{9D8B030D-6E8A-4147-A177-3AD203B41FA5}">
                      <a16:colId xmlns:a16="http://schemas.microsoft.com/office/drawing/2014/main" val="2536271846"/>
                    </a:ext>
                  </a:extLst>
                </a:gridCol>
                <a:gridCol w="506719">
                  <a:extLst>
                    <a:ext uri="{9D8B030D-6E8A-4147-A177-3AD203B41FA5}">
                      <a16:colId xmlns:a16="http://schemas.microsoft.com/office/drawing/2014/main" val="3950525204"/>
                    </a:ext>
                  </a:extLst>
                </a:gridCol>
                <a:gridCol w="506719">
                  <a:extLst>
                    <a:ext uri="{9D8B030D-6E8A-4147-A177-3AD203B41FA5}">
                      <a16:colId xmlns:a16="http://schemas.microsoft.com/office/drawing/2014/main" val="278907567"/>
                    </a:ext>
                  </a:extLst>
                </a:gridCol>
                <a:gridCol w="591172">
                  <a:extLst>
                    <a:ext uri="{9D8B030D-6E8A-4147-A177-3AD203B41FA5}">
                      <a16:colId xmlns:a16="http://schemas.microsoft.com/office/drawing/2014/main" val="3260293135"/>
                    </a:ext>
                  </a:extLst>
                </a:gridCol>
                <a:gridCol w="337813">
                  <a:extLst>
                    <a:ext uri="{9D8B030D-6E8A-4147-A177-3AD203B41FA5}">
                      <a16:colId xmlns:a16="http://schemas.microsoft.com/office/drawing/2014/main" val="349384016"/>
                    </a:ext>
                  </a:extLst>
                </a:gridCol>
                <a:gridCol w="337813">
                  <a:extLst>
                    <a:ext uri="{9D8B030D-6E8A-4147-A177-3AD203B41FA5}">
                      <a16:colId xmlns:a16="http://schemas.microsoft.com/office/drawing/2014/main" val="3977400874"/>
                    </a:ext>
                  </a:extLst>
                </a:gridCol>
              </a:tblGrid>
              <a:tr h="751463">
                <a:tc gridSpan="7">
                  <a:txBody>
                    <a:bodyPr/>
                    <a:lstStyle/>
                    <a:p>
                      <a:pPr algn="ctr"/>
                      <a:r>
                        <a:rPr lang="en-US" sz="1200" dirty="0" smtClean="0"/>
                        <a:t>Technical</a:t>
                      </a:r>
                      <a:r>
                        <a:rPr lang="en-US" sz="1200" baseline="0" dirty="0" smtClean="0"/>
                        <a:t> </a:t>
                      </a:r>
                      <a:r>
                        <a:rPr lang="en-US" sz="1200" dirty="0" smtClean="0"/>
                        <a:t>Teams</a:t>
                      </a:r>
                    </a:p>
                    <a:p>
                      <a:pPr algn="ctr"/>
                      <a:r>
                        <a:rPr lang="en-US" sz="1050" kern="1200" baseline="0" dirty="0" smtClean="0"/>
                        <a:t>Solutions Architect, Testing Lead, Reporting Lead</a:t>
                      </a:r>
                      <a:endParaRPr lang="en-US" sz="1050" b="0" kern="1200" baseline="0" dirty="0" smtClean="0">
                        <a:solidFill>
                          <a:schemeClr val="lt1"/>
                        </a:solidFill>
                        <a:latin typeface="+mn-lt"/>
                        <a:ea typeface="+mn-ea"/>
                        <a:cs typeface="+mn-cs"/>
                      </a:endParaRPr>
                    </a:p>
                  </a:txBody>
                  <a:tcPr marL="45720" marR="45720" anchor="ct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extLst>
                  <a:ext uri="{0D108BD9-81ED-4DB2-BD59-A6C34878D82A}">
                    <a16:rowId xmlns:a16="http://schemas.microsoft.com/office/drawing/2014/main" val="4184158463"/>
                  </a:ext>
                </a:extLst>
              </a:tr>
              <a:tr h="570786">
                <a:tc>
                  <a:txBody>
                    <a:bodyPr/>
                    <a:lstStyle/>
                    <a:p>
                      <a:pPr algn="ctr"/>
                      <a:r>
                        <a:rPr lang="en-US" sz="700" dirty="0" smtClean="0">
                          <a:solidFill>
                            <a:schemeClr val="tx1">
                              <a:lumMod val="75000"/>
                            </a:schemeClr>
                          </a:solidFill>
                        </a:rPr>
                        <a:t>Integrations</a:t>
                      </a:r>
                      <a:endParaRPr lang="en-US" sz="700" b="1" dirty="0">
                        <a:solidFill>
                          <a:schemeClr val="tx1">
                            <a:lumMod val="75000"/>
                          </a:schemeClr>
                        </a:solidFill>
                      </a:endParaRPr>
                    </a:p>
                  </a:txBody>
                  <a:tcPr marL="45720" marR="45720" anchor="ctr"/>
                </a:tc>
                <a:tc>
                  <a:txBody>
                    <a:bodyPr/>
                    <a:lstStyle/>
                    <a:p>
                      <a:pPr algn="ctr"/>
                      <a:r>
                        <a:rPr lang="en-US" sz="700" dirty="0" smtClean="0">
                          <a:solidFill>
                            <a:schemeClr val="tx1">
                              <a:lumMod val="75000"/>
                            </a:schemeClr>
                          </a:solidFill>
                        </a:rPr>
                        <a:t>Conversion</a:t>
                      </a:r>
                      <a:endParaRPr lang="en-US" sz="700" b="1" dirty="0">
                        <a:solidFill>
                          <a:schemeClr val="tx1">
                            <a:lumMod val="75000"/>
                          </a:schemeClr>
                        </a:solidFill>
                      </a:endParaRPr>
                    </a:p>
                  </a:txBody>
                  <a:tcPr marL="45720" marR="45720" anchor="ctr"/>
                </a:tc>
                <a:tc>
                  <a:txBody>
                    <a:bodyPr/>
                    <a:lstStyle/>
                    <a:p>
                      <a:pPr algn="ctr"/>
                      <a:r>
                        <a:rPr lang="en-US" sz="700" dirty="0" smtClean="0">
                          <a:solidFill>
                            <a:schemeClr val="tx1">
                              <a:lumMod val="75000"/>
                            </a:schemeClr>
                          </a:solidFill>
                        </a:rPr>
                        <a:t>Res Activity Hub</a:t>
                      </a:r>
                      <a:endParaRPr lang="en-US" sz="700" b="1" dirty="0">
                        <a:solidFill>
                          <a:schemeClr val="tx1">
                            <a:lumMod val="75000"/>
                          </a:schemeClr>
                        </a:solidFill>
                      </a:endParaRPr>
                    </a:p>
                  </a:txBody>
                  <a:tcPr marL="45720" marR="45720" anchor="ctr"/>
                </a:tc>
                <a:tc>
                  <a:txBody>
                    <a:bodyPr/>
                    <a:lstStyle/>
                    <a:p>
                      <a:pPr algn="ctr"/>
                      <a:r>
                        <a:rPr lang="en-US" sz="700" dirty="0" smtClean="0">
                          <a:solidFill>
                            <a:schemeClr val="tx1">
                              <a:lumMod val="75000"/>
                            </a:schemeClr>
                          </a:solidFill>
                        </a:rPr>
                        <a:t>Security</a:t>
                      </a:r>
                      <a:endParaRPr lang="en-US" sz="700" b="1" dirty="0">
                        <a:solidFill>
                          <a:schemeClr val="tx1">
                            <a:lumMod val="75000"/>
                          </a:schemeClr>
                        </a:solidFill>
                      </a:endParaRPr>
                    </a:p>
                  </a:txBody>
                  <a:tcPr marL="45720" marR="45720" anchor="ctr"/>
                </a:tc>
                <a:tc>
                  <a:txBody>
                    <a:bodyPr/>
                    <a:lstStyle/>
                    <a:p>
                      <a:pPr algn="ctr"/>
                      <a:r>
                        <a:rPr lang="en-US" sz="700" dirty="0" smtClean="0">
                          <a:solidFill>
                            <a:schemeClr val="tx1">
                              <a:lumMod val="75000"/>
                            </a:schemeClr>
                          </a:solidFill>
                        </a:rPr>
                        <a:t>Workflow</a:t>
                      </a:r>
                      <a:endParaRPr lang="en-US" sz="700" b="1" dirty="0">
                        <a:solidFill>
                          <a:schemeClr val="tx1">
                            <a:lumMod val="75000"/>
                          </a:schemeClr>
                        </a:solidFill>
                      </a:endParaRPr>
                    </a:p>
                  </a:txBody>
                  <a:tcPr marL="45720" marR="45720" anchor="ctr"/>
                </a:tc>
                <a:tc>
                  <a:txBody>
                    <a:bodyPr/>
                    <a:lstStyle/>
                    <a:p>
                      <a:pPr algn="ctr"/>
                      <a:r>
                        <a:rPr lang="en-US" sz="700" dirty="0" smtClean="0">
                          <a:solidFill>
                            <a:schemeClr val="tx1">
                              <a:lumMod val="75000"/>
                            </a:schemeClr>
                          </a:solidFill>
                        </a:rPr>
                        <a:t>IDM</a:t>
                      </a:r>
                      <a:endParaRPr lang="en-US" sz="700" b="1" dirty="0">
                        <a:solidFill>
                          <a:schemeClr val="tx1">
                            <a:lumMod val="75000"/>
                          </a:schemeClr>
                        </a:solidFill>
                      </a:endParaRPr>
                    </a:p>
                  </a:txBody>
                  <a:tcPr marL="45720" marR="45720" anchor="ctr"/>
                </a:tc>
                <a:tc>
                  <a:txBody>
                    <a:bodyPr/>
                    <a:lstStyle/>
                    <a:p>
                      <a:pPr algn="ctr"/>
                      <a:r>
                        <a:rPr lang="en-US" sz="700" dirty="0" err="1" smtClean="0">
                          <a:solidFill>
                            <a:schemeClr val="tx1">
                              <a:lumMod val="75000"/>
                            </a:schemeClr>
                          </a:solidFill>
                        </a:rPr>
                        <a:t>MdM</a:t>
                      </a:r>
                      <a:endParaRPr lang="en-US" sz="700" b="1" dirty="0">
                        <a:solidFill>
                          <a:schemeClr val="tx1">
                            <a:lumMod val="75000"/>
                          </a:schemeClr>
                        </a:solidFill>
                      </a:endParaRPr>
                    </a:p>
                  </a:txBody>
                  <a:tcPr marL="45720" marR="45720" anchor="ctr"/>
                </a:tc>
                <a:extLst>
                  <a:ext uri="{0D108BD9-81ED-4DB2-BD59-A6C34878D82A}">
                    <a16:rowId xmlns:a16="http://schemas.microsoft.com/office/drawing/2014/main" val="2989786610"/>
                  </a:ext>
                </a:extLst>
              </a:tr>
              <a:tr h="296984">
                <a:tc>
                  <a:txBody>
                    <a:bodyPr/>
                    <a:lstStyle/>
                    <a:p>
                      <a:pPr algn="ctr"/>
                      <a:endParaRPr lang="en-US" sz="800" dirty="0"/>
                    </a:p>
                  </a:txBody>
                  <a:tcPr marL="45720" marR="45720" anchor="ctr"/>
                </a:tc>
                <a:tc>
                  <a:txBody>
                    <a:bodyPr/>
                    <a:lstStyle/>
                    <a:p>
                      <a:pPr algn="ctr"/>
                      <a:endParaRPr lang="en-US" sz="800" dirty="0"/>
                    </a:p>
                  </a:txBody>
                  <a:tcPr marL="45720" marR="45720" anchor="ctr"/>
                </a:tc>
                <a:tc>
                  <a:txBody>
                    <a:bodyPr/>
                    <a:lstStyle/>
                    <a:p>
                      <a:pPr algn="ctr"/>
                      <a:endParaRPr lang="en-US" sz="800" dirty="0"/>
                    </a:p>
                  </a:txBody>
                  <a:tcPr marL="45720" marR="45720" anchor="ctr"/>
                </a:tc>
                <a:tc>
                  <a:txBody>
                    <a:bodyPr/>
                    <a:lstStyle/>
                    <a:p>
                      <a:pPr algn="ctr"/>
                      <a:endParaRPr lang="en-US" sz="800" dirty="0"/>
                    </a:p>
                  </a:txBody>
                  <a:tcPr marL="45720" marR="45720" anchor="ctr"/>
                </a:tc>
                <a:tc>
                  <a:txBody>
                    <a:bodyPr/>
                    <a:lstStyle/>
                    <a:p>
                      <a:pPr algn="ctr"/>
                      <a:endParaRPr lang="en-US" sz="800" dirty="0">
                        <a:solidFill>
                          <a:schemeClr val="tx1">
                            <a:lumMod val="75000"/>
                          </a:schemeClr>
                        </a:solidFill>
                      </a:endParaRPr>
                    </a:p>
                  </a:txBody>
                  <a:tcPr marL="45720" marR="45720" anchor="ctr"/>
                </a:tc>
                <a:tc>
                  <a:txBody>
                    <a:bodyPr/>
                    <a:lstStyle/>
                    <a:p>
                      <a:pPr algn="ctr"/>
                      <a:endParaRPr lang="en-US" sz="800" dirty="0">
                        <a:solidFill>
                          <a:schemeClr val="tx1">
                            <a:lumMod val="75000"/>
                          </a:schemeClr>
                        </a:solidFill>
                      </a:endParaRPr>
                    </a:p>
                  </a:txBody>
                  <a:tcPr marL="45720" marR="45720" anchor="ctr"/>
                </a:tc>
                <a:tc>
                  <a:txBody>
                    <a:bodyPr/>
                    <a:lstStyle/>
                    <a:p>
                      <a:pPr algn="ctr"/>
                      <a:endParaRPr lang="en-US" sz="800" dirty="0">
                        <a:solidFill>
                          <a:schemeClr val="tx1">
                            <a:lumMod val="75000"/>
                          </a:schemeClr>
                        </a:solidFill>
                      </a:endParaRPr>
                    </a:p>
                  </a:txBody>
                  <a:tcPr marL="45720" marR="45720" anchor="ctr"/>
                </a:tc>
                <a:extLst>
                  <a:ext uri="{0D108BD9-81ED-4DB2-BD59-A6C34878D82A}">
                    <a16:rowId xmlns:a16="http://schemas.microsoft.com/office/drawing/2014/main" val="2399912008"/>
                  </a:ext>
                </a:extLst>
              </a:tr>
              <a:tr h="295217">
                <a:tc gridSpan="7">
                  <a:txBody>
                    <a:bodyPr/>
                    <a:lstStyle/>
                    <a:p>
                      <a:pPr algn="ctr"/>
                      <a:r>
                        <a:rPr lang="en-US" sz="1050" dirty="0" err="1" smtClean="0">
                          <a:solidFill>
                            <a:schemeClr val="tx1">
                              <a:lumMod val="75000"/>
                            </a:schemeClr>
                          </a:solidFill>
                        </a:rPr>
                        <a:t>Kuali</a:t>
                      </a:r>
                      <a:r>
                        <a:rPr lang="en-US" sz="1050" dirty="0" smtClean="0">
                          <a:solidFill>
                            <a:schemeClr val="tx1">
                              <a:lumMod val="75000"/>
                            </a:schemeClr>
                          </a:solidFill>
                        </a:rPr>
                        <a:t> Support</a:t>
                      </a:r>
                      <a:endParaRPr lang="en-US" sz="1050" b="1" dirty="0">
                        <a:solidFill>
                          <a:schemeClr val="tx1">
                            <a:lumMod val="75000"/>
                          </a:schemeClr>
                        </a:solidFill>
                      </a:endParaRPr>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extLst>
                  <a:ext uri="{0D108BD9-81ED-4DB2-BD59-A6C34878D82A}">
                    <a16:rowId xmlns:a16="http://schemas.microsoft.com/office/drawing/2014/main" val="3446402263"/>
                  </a:ext>
                </a:extLst>
              </a:tr>
            </a:tbl>
          </a:graphicData>
        </a:graphic>
      </p:graphicFrame>
      <p:sp>
        <p:nvSpPr>
          <p:cNvPr id="48" name="Rectangle 47"/>
          <p:cNvSpPr/>
          <p:nvPr/>
        </p:nvSpPr>
        <p:spPr>
          <a:xfrm>
            <a:off x="8973072" y="3701446"/>
            <a:ext cx="1169164" cy="354124"/>
          </a:xfrm>
          <a:prstGeom prst="rect">
            <a:avLst/>
          </a:prstGeom>
          <a:noFill/>
          <a:ln w="28575">
            <a:solidFill>
              <a:srgbClr val="6EA0B0"/>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800" kern="0" dirty="0" err="1" smtClean="0">
                <a:solidFill>
                  <a:schemeClr val="tx1">
                    <a:lumMod val="75000"/>
                  </a:schemeClr>
                </a:solidFill>
                <a:latin typeface="+mj-lt"/>
              </a:rPr>
              <a:t>Kuali</a:t>
            </a:r>
            <a:r>
              <a:rPr lang="en-US" sz="800" kern="0" dirty="0" smtClean="0">
                <a:solidFill>
                  <a:schemeClr val="tx1">
                    <a:lumMod val="75000"/>
                  </a:schemeClr>
                </a:solidFill>
                <a:latin typeface="+mj-lt"/>
              </a:rPr>
              <a:t> </a:t>
            </a:r>
            <a:r>
              <a:rPr lang="en-US" sz="800" kern="0" dirty="0">
                <a:solidFill>
                  <a:schemeClr val="tx1">
                    <a:lumMod val="75000"/>
                  </a:schemeClr>
                </a:solidFill>
                <a:latin typeface="+mj-lt"/>
              </a:rPr>
              <a:t>| </a:t>
            </a:r>
            <a:r>
              <a:rPr lang="en-US" sz="800" kern="0" dirty="0" smtClean="0">
                <a:solidFill>
                  <a:schemeClr val="tx1">
                    <a:lumMod val="75000"/>
                  </a:schemeClr>
                </a:solidFill>
                <a:latin typeface="+mj-lt"/>
              </a:rPr>
              <a:t>Functional Lead</a:t>
            </a:r>
            <a:endParaRPr lang="en-US" sz="800" kern="0" dirty="0">
              <a:solidFill>
                <a:schemeClr val="tx1">
                  <a:lumMod val="75000"/>
                </a:schemeClr>
              </a:solidFill>
              <a:latin typeface="+mj-lt"/>
            </a:endParaRPr>
          </a:p>
          <a:p>
            <a:pPr algn="ctr" defTabSz="1219170">
              <a:defRPr/>
            </a:pPr>
            <a:r>
              <a:rPr lang="en-US" sz="1100" kern="0" dirty="0" smtClean="0">
                <a:solidFill>
                  <a:schemeClr val="tx1">
                    <a:lumMod val="75000"/>
                  </a:schemeClr>
                </a:solidFill>
                <a:latin typeface="+mj-lt"/>
              </a:rPr>
              <a:t>Kat Szulc</a:t>
            </a:r>
            <a:endParaRPr lang="en-US" sz="1100" kern="0" dirty="0">
              <a:solidFill>
                <a:schemeClr val="tx1">
                  <a:lumMod val="75000"/>
                </a:schemeClr>
              </a:solidFill>
              <a:latin typeface="+mj-lt"/>
            </a:endParaRPr>
          </a:p>
        </p:txBody>
      </p:sp>
      <p:sp>
        <p:nvSpPr>
          <p:cNvPr id="49" name="Rectangle 48"/>
          <p:cNvSpPr/>
          <p:nvPr/>
        </p:nvSpPr>
        <p:spPr>
          <a:xfrm>
            <a:off x="10261611" y="3705745"/>
            <a:ext cx="1169164" cy="354124"/>
          </a:xfrm>
          <a:prstGeom prst="rect">
            <a:avLst/>
          </a:prstGeom>
          <a:noFill/>
          <a:ln w="28575">
            <a:solidFill>
              <a:srgbClr val="6EA0B0"/>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800" kern="0" dirty="0" err="1" smtClean="0">
                <a:solidFill>
                  <a:schemeClr val="tx1">
                    <a:lumMod val="75000"/>
                  </a:schemeClr>
                </a:solidFill>
                <a:latin typeface="+mj-lt"/>
              </a:rPr>
              <a:t>Kuali</a:t>
            </a:r>
            <a:r>
              <a:rPr lang="en-US" sz="800" kern="0" dirty="0" smtClean="0">
                <a:solidFill>
                  <a:schemeClr val="tx1">
                    <a:lumMod val="75000"/>
                  </a:schemeClr>
                </a:solidFill>
                <a:latin typeface="+mj-lt"/>
              </a:rPr>
              <a:t> | Technical Lead</a:t>
            </a:r>
            <a:endParaRPr lang="en-US" sz="800" kern="0" dirty="0">
              <a:solidFill>
                <a:schemeClr val="tx1">
                  <a:lumMod val="75000"/>
                </a:schemeClr>
              </a:solidFill>
              <a:latin typeface="+mj-lt"/>
            </a:endParaRPr>
          </a:p>
          <a:p>
            <a:pPr algn="ctr" defTabSz="1219170">
              <a:defRPr/>
            </a:pPr>
            <a:r>
              <a:rPr lang="en-US" sz="1100" kern="0" dirty="0" smtClean="0">
                <a:solidFill>
                  <a:schemeClr val="tx1">
                    <a:lumMod val="75000"/>
                  </a:schemeClr>
                </a:solidFill>
                <a:latin typeface="+mj-lt"/>
              </a:rPr>
              <a:t>Terry Durkin</a:t>
            </a:r>
            <a:endParaRPr lang="en-US" sz="1100" kern="0" dirty="0">
              <a:solidFill>
                <a:schemeClr val="tx1">
                  <a:lumMod val="75000"/>
                </a:schemeClr>
              </a:solidFill>
              <a:latin typeface="+mj-lt"/>
            </a:endParaRPr>
          </a:p>
        </p:txBody>
      </p:sp>
      <p:sp>
        <p:nvSpPr>
          <p:cNvPr id="43" name="Oval 42"/>
          <p:cNvSpPr/>
          <p:nvPr/>
        </p:nvSpPr>
        <p:spPr>
          <a:xfrm>
            <a:off x="6759734" y="4616307"/>
            <a:ext cx="2249906" cy="2057400"/>
          </a:xfrm>
          <a:prstGeom prst="ellipse">
            <a:avLst/>
          </a:prstGeom>
          <a:noFill/>
          <a:ln w="38100">
            <a:solidFill>
              <a:srgbClr val="DAA3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4802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7897" y="370973"/>
            <a:ext cx="7255586" cy="543426"/>
          </a:xfrm>
        </p:spPr>
        <p:txBody>
          <a:bodyPr>
            <a:noAutofit/>
          </a:bodyPr>
          <a:lstStyle/>
          <a:p>
            <a:r>
              <a:rPr lang="en-US" sz="4000" dirty="0" smtClean="0"/>
              <a:t>Change Structure</a:t>
            </a:r>
            <a:endParaRPr lang="en-US" sz="4000" dirty="0"/>
          </a:p>
        </p:txBody>
      </p:sp>
      <p:sp>
        <p:nvSpPr>
          <p:cNvPr id="2049" name="Rectangle 2048"/>
          <p:cNvSpPr/>
          <p:nvPr/>
        </p:nvSpPr>
        <p:spPr>
          <a:xfrm>
            <a:off x="0" y="1195136"/>
            <a:ext cx="12192000" cy="970835"/>
          </a:xfrm>
          <a:prstGeom prst="rect">
            <a:avLst/>
          </a:prstGeom>
          <a:solidFill>
            <a:srgbClr val="D9D9D9">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2">
                    <a:lumMod val="75000"/>
                  </a:schemeClr>
                </a:solidFill>
              </a:rPr>
              <a:t>   </a:t>
            </a:r>
            <a:endParaRPr lang="en-US" sz="1600" dirty="0">
              <a:solidFill>
                <a:schemeClr val="tx2">
                  <a:lumMod val="75000"/>
                </a:schemeClr>
              </a:solidFill>
            </a:endParaRPr>
          </a:p>
        </p:txBody>
      </p:sp>
      <p:grpSp>
        <p:nvGrpSpPr>
          <p:cNvPr id="3" name="Group 2"/>
          <p:cNvGrpSpPr/>
          <p:nvPr/>
        </p:nvGrpSpPr>
        <p:grpSpPr>
          <a:xfrm>
            <a:off x="1607458" y="2647303"/>
            <a:ext cx="8702275" cy="3761824"/>
            <a:chOff x="1607458" y="2406673"/>
            <a:chExt cx="8702275" cy="3761824"/>
          </a:xfrm>
        </p:grpSpPr>
        <p:pic>
          <p:nvPicPr>
            <p:cNvPr id="33" name="Picture 32"/>
            <p:cNvPicPr>
              <a:picLocks noChangeAspect="1"/>
            </p:cNvPicPr>
            <p:nvPr/>
          </p:nvPicPr>
          <p:blipFill>
            <a:blip r:embed="rId3"/>
            <a:stretch>
              <a:fillRect/>
            </a:stretch>
          </p:blipFill>
          <p:spPr>
            <a:xfrm>
              <a:off x="1668469" y="3594198"/>
              <a:ext cx="8605168" cy="2574299"/>
            </a:xfrm>
            <a:prstGeom prst="rect">
              <a:avLst/>
            </a:prstGeom>
          </p:spPr>
        </p:pic>
        <p:sp>
          <p:nvSpPr>
            <p:cNvPr id="31" name="TextBox 30"/>
            <p:cNvSpPr txBox="1"/>
            <p:nvPr/>
          </p:nvSpPr>
          <p:spPr>
            <a:xfrm>
              <a:off x="1607458" y="3648612"/>
              <a:ext cx="1696153" cy="461665"/>
            </a:xfrm>
            <a:prstGeom prst="rect">
              <a:avLst/>
            </a:prstGeom>
            <a:noFill/>
          </p:spPr>
          <p:txBody>
            <a:bodyPr wrap="square" rtlCol="0">
              <a:spAutoFit/>
            </a:bodyPr>
            <a:lstStyle/>
            <a:p>
              <a:pPr algn="ctr"/>
              <a:r>
                <a:rPr lang="en-US" sz="1200" dirty="0" smtClean="0">
                  <a:solidFill>
                    <a:schemeClr val="bg1"/>
                  </a:solidFill>
                </a:rPr>
                <a:t>Primary Sponsor</a:t>
              </a:r>
            </a:p>
            <a:p>
              <a:pPr algn="ctr"/>
              <a:r>
                <a:rPr lang="en-US" sz="1200" dirty="0" smtClean="0">
                  <a:solidFill>
                    <a:schemeClr val="bg1"/>
                  </a:solidFill>
                </a:rPr>
                <a:t>and KR Governance</a:t>
              </a:r>
              <a:endParaRPr lang="en-US" sz="1200" dirty="0">
                <a:solidFill>
                  <a:schemeClr val="bg1"/>
                </a:solidFill>
              </a:endParaRPr>
            </a:p>
          </p:txBody>
        </p:sp>
        <p:sp>
          <p:nvSpPr>
            <p:cNvPr id="35" name="TextBox 34"/>
            <p:cNvSpPr txBox="1"/>
            <p:nvPr/>
          </p:nvSpPr>
          <p:spPr>
            <a:xfrm>
              <a:off x="4084719" y="3648612"/>
              <a:ext cx="1433764" cy="461665"/>
            </a:xfrm>
            <a:prstGeom prst="rect">
              <a:avLst/>
            </a:prstGeom>
            <a:noFill/>
          </p:spPr>
          <p:txBody>
            <a:bodyPr wrap="square" rtlCol="0">
              <a:spAutoFit/>
            </a:bodyPr>
            <a:lstStyle/>
            <a:p>
              <a:pPr algn="ctr"/>
              <a:r>
                <a:rPr lang="en-US" sz="1200" dirty="0" smtClean="0">
                  <a:solidFill>
                    <a:schemeClr val="bg1"/>
                  </a:solidFill>
                </a:rPr>
                <a:t> Sponsor Coalition Lead</a:t>
              </a:r>
              <a:endParaRPr lang="en-US" sz="1200" dirty="0">
                <a:solidFill>
                  <a:schemeClr val="bg1"/>
                </a:solidFill>
              </a:endParaRPr>
            </a:p>
          </p:txBody>
        </p:sp>
        <p:sp>
          <p:nvSpPr>
            <p:cNvPr id="36" name="TextBox 35"/>
            <p:cNvSpPr txBox="1"/>
            <p:nvPr/>
          </p:nvSpPr>
          <p:spPr>
            <a:xfrm>
              <a:off x="6340073" y="3648612"/>
              <a:ext cx="1594660" cy="461665"/>
            </a:xfrm>
            <a:prstGeom prst="rect">
              <a:avLst/>
            </a:prstGeom>
            <a:noFill/>
          </p:spPr>
          <p:txBody>
            <a:bodyPr wrap="square" rtlCol="0">
              <a:spAutoFit/>
            </a:bodyPr>
            <a:lstStyle/>
            <a:p>
              <a:pPr algn="ctr"/>
              <a:r>
                <a:rPr lang="en-US" sz="1200" dirty="0" smtClean="0">
                  <a:solidFill>
                    <a:schemeClr val="bg1"/>
                  </a:solidFill>
                </a:rPr>
                <a:t>Sponsorship </a:t>
              </a:r>
            </a:p>
            <a:p>
              <a:pPr algn="ctr"/>
              <a:r>
                <a:rPr lang="en-US" sz="1200" dirty="0" smtClean="0">
                  <a:solidFill>
                    <a:schemeClr val="bg1"/>
                  </a:solidFill>
                </a:rPr>
                <a:t>Coalition</a:t>
              </a:r>
              <a:endParaRPr lang="en-US" sz="1200" dirty="0">
                <a:solidFill>
                  <a:schemeClr val="bg1"/>
                </a:solidFill>
              </a:endParaRPr>
            </a:p>
          </p:txBody>
        </p:sp>
        <p:sp>
          <p:nvSpPr>
            <p:cNvPr id="37" name="TextBox 36"/>
            <p:cNvSpPr txBox="1"/>
            <p:nvPr/>
          </p:nvSpPr>
          <p:spPr>
            <a:xfrm>
              <a:off x="8760811" y="3648612"/>
              <a:ext cx="1433764" cy="461665"/>
            </a:xfrm>
            <a:prstGeom prst="rect">
              <a:avLst/>
            </a:prstGeom>
            <a:noFill/>
          </p:spPr>
          <p:txBody>
            <a:bodyPr wrap="square" rtlCol="0">
              <a:spAutoFit/>
            </a:bodyPr>
            <a:lstStyle/>
            <a:p>
              <a:pPr algn="ctr"/>
              <a:r>
                <a:rPr lang="en-US" sz="1200" dirty="0" smtClean="0">
                  <a:solidFill>
                    <a:schemeClr val="bg1"/>
                  </a:solidFill>
                </a:rPr>
                <a:t>Change</a:t>
              </a:r>
            </a:p>
            <a:p>
              <a:pPr algn="ctr"/>
              <a:r>
                <a:rPr lang="en-US" sz="1200" dirty="0" smtClean="0">
                  <a:solidFill>
                    <a:schemeClr val="bg1"/>
                  </a:solidFill>
                </a:rPr>
                <a:t>Champions</a:t>
              </a:r>
              <a:endParaRPr lang="en-US" sz="1200" dirty="0">
                <a:solidFill>
                  <a:schemeClr val="bg1"/>
                </a:solidFill>
              </a:endParaRPr>
            </a:p>
          </p:txBody>
        </p:sp>
        <p:sp>
          <p:nvSpPr>
            <p:cNvPr id="2048" name="TextBox 2047"/>
            <p:cNvSpPr txBox="1"/>
            <p:nvPr/>
          </p:nvSpPr>
          <p:spPr>
            <a:xfrm>
              <a:off x="3943490" y="4230239"/>
              <a:ext cx="1722953" cy="800219"/>
            </a:xfrm>
            <a:prstGeom prst="rect">
              <a:avLst/>
            </a:prstGeom>
            <a:noFill/>
          </p:spPr>
          <p:txBody>
            <a:bodyPr wrap="square" rtlCol="0">
              <a:spAutoFit/>
            </a:bodyPr>
            <a:lstStyle/>
            <a:p>
              <a:pPr algn="ctr"/>
              <a:r>
                <a:rPr lang="en-US" sz="1150" dirty="0" smtClean="0">
                  <a:solidFill>
                    <a:schemeClr val="bg2">
                      <a:lumMod val="50000"/>
                    </a:schemeClr>
                  </a:solidFill>
                </a:rPr>
                <a:t>Serves as org. sponsor, and primary contact for the Change Lead and Sponsorship Coalition</a:t>
              </a:r>
              <a:endParaRPr lang="en-US" sz="1150" dirty="0">
                <a:solidFill>
                  <a:schemeClr val="bg2">
                    <a:lumMod val="50000"/>
                  </a:schemeClr>
                </a:solidFill>
              </a:endParaRPr>
            </a:p>
          </p:txBody>
        </p:sp>
        <p:sp>
          <p:nvSpPr>
            <p:cNvPr id="39" name="TextBox 38"/>
            <p:cNvSpPr txBox="1"/>
            <p:nvPr/>
          </p:nvSpPr>
          <p:spPr>
            <a:xfrm>
              <a:off x="4111790" y="5252803"/>
              <a:ext cx="1371602" cy="646331"/>
            </a:xfrm>
            <a:prstGeom prst="rect">
              <a:avLst/>
            </a:prstGeom>
            <a:noFill/>
          </p:spPr>
          <p:txBody>
            <a:bodyPr wrap="square" rtlCol="0">
              <a:spAutoFit/>
            </a:bodyPr>
            <a:lstStyle/>
            <a:p>
              <a:pPr algn="ctr"/>
              <a:r>
                <a:rPr lang="en-US" sz="1200" dirty="0">
                  <a:solidFill>
                    <a:schemeClr val="bg2">
                      <a:lumMod val="50000"/>
                    </a:schemeClr>
                  </a:solidFill>
                </a:rPr>
                <a:t>S</a:t>
              </a:r>
              <a:r>
                <a:rPr lang="en-US" sz="1200" dirty="0" smtClean="0">
                  <a:solidFill>
                    <a:schemeClr val="bg2">
                      <a:lumMod val="50000"/>
                    </a:schemeClr>
                  </a:solidFill>
                </a:rPr>
                <a:t>upport communications from Change Leads</a:t>
              </a:r>
              <a:endParaRPr lang="en-US" sz="1200" dirty="0">
                <a:solidFill>
                  <a:schemeClr val="bg2">
                    <a:lumMod val="50000"/>
                  </a:schemeClr>
                </a:solidFill>
              </a:endParaRPr>
            </a:p>
          </p:txBody>
        </p:sp>
        <p:sp>
          <p:nvSpPr>
            <p:cNvPr id="40" name="TextBox 39"/>
            <p:cNvSpPr txBox="1"/>
            <p:nvPr/>
          </p:nvSpPr>
          <p:spPr>
            <a:xfrm>
              <a:off x="6264347" y="4142571"/>
              <a:ext cx="1714027" cy="1015663"/>
            </a:xfrm>
            <a:prstGeom prst="rect">
              <a:avLst/>
            </a:prstGeom>
            <a:noFill/>
          </p:spPr>
          <p:txBody>
            <a:bodyPr wrap="square" rtlCol="0">
              <a:spAutoFit/>
            </a:bodyPr>
            <a:lstStyle/>
            <a:p>
              <a:pPr algn="ctr"/>
              <a:r>
                <a:rPr lang="en-US" sz="1150" dirty="0" smtClean="0">
                  <a:solidFill>
                    <a:schemeClr val="bg2">
                      <a:lumMod val="50000"/>
                    </a:schemeClr>
                  </a:solidFill>
                </a:rPr>
                <a:t>Serves as the leader, executor, and communicator for their Division and/or Department.</a:t>
              </a:r>
              <a:endParaRPr lang="en-US" sz="1150" dirty="0">
                <a:solidFill>
                  <a:schemeClr val="bg2">
                    <a:lumMod val="50000"/>
                  </a:schemeClr>
                </a:solidFill>
              </a:endParaRPr>
            </a:p>
          </p:txBody>
        </p:sp>
        <p:sp>
          <p:nvSpPr>
            <p:cNvPr id="41" name="TextBox 40"/>
            <p:cNvSpPr txBox="1"/>
            <p:nvPr/>
          </p:nvSpPr>
          <p:spPr>
            <a:xfrm>
              <a:off x="8577186" y="4218538"/>
              <a:ext cx="1732547" cy="800219"/>
            </a:xfrm>
            <a:prstGeom prst="rect">
              <a:avLst/>
            </a:prstGeom>
            <a:noFill/>
          </p:spPr>
          <p:txBody>
            <a:bodyPr wrap="square" rtlCol="0">
              <a:spAutoFit/>
            </a:bodyPr>
            <a:lstStyle/>
            <a:p>
              <a:pPr algn="ctr"/>
              <a:r>
                <a:rPr lang="en-US" sz="1150" dirty="0" smtClean="0">
                  <a:solidFill>
                    <a:schemeClr val="bg2">
                      <a:lumMod val="50000"/>
                    </a:schemeClr>
                  </a:solidFill>
                </a:rPr>
                <a:t>Disseminates and advocates for positive change among impacted units and teams</a:t>
              </a:r>
              <a:endParaRPr lang="en-US" sz="1150" dirty="0">
                <a:solidFill>
                  <a:schemeClr val="bg2">
                    <a:lumMod val="50000"/>
                  </a:schemeClr>
                </a:solidFill>
              </a:endParaRPr>
            </a:p>
          </p:txBody>
        </p:sp>
        <p:sp>
          <p:nvSpPr>
            <p:cNvPr id="42" name="TextBox 41"/>
            <p:cNvSpPr txBox="1"/>
            <p:nvPr/>
          </p:nvSpPr>
          <p:spPr>
            <a:xfrm>
              <a:off x="8769306" y="5252803"/>
              <a:ext cx="1371602" cy="646331"/>
            </a:xfrm>
            <a:prstGeom prst="rect">
              <a:avLst/>
            </a:prstGeom>
            <a:noFill/>
          </p:spPr>
          <p:txBody>
            <a:bodyPr wrap="square" rtlCol="0">
              <a:spAutoFit/>
            </a:bodyPr>
            <a:lstStyle/>
            <a:p>
              <a:pPr algn="ctr"/>
              <a:r>
                <a:rPr lang="en-US" sz="1200" dirty="0" smtClean="0">
                  <a:solidFill>
                    <a:schemeClr val="bg2">
                      <a:lumMod val="50000"/>
                    </a:schemeClr>
                  </a:solidFill>
                </a:rPr>
                <a:t>Share communications and set priority</a:t>
              </a:r>
              <a:endParaRPr lang="en-US" sz="1200" dirty="0">
                <a:solidFill>
                  <a:schemeClr val="bg2">
                    <a:lumMod val="50000"/>
                  </a:schemeClr>
                </a:solidFill>
              </a:endParaRPr>
            </a:p>
          </p:txBody>
        </p:sp>
        <p:sp>
          <p:nvSpPr>
            <p:cNvPr id="43" name="TextBox 42"/>
            <p:cNvSpPr txBox="1"/>
            <p:nvPr/>
          </p:nvSpPr>
          <p:spPr>
            <a:xfrm>
              <a:off x="6351033" y="5281987"/>
              <a:ext cx="1542815" cy="646331"/>
            </a:xfrm>
            <a:prstGeom prst="rect">
              <a:avLst/>
            </a:prstGeom>
            <a:noFill/>
          </p:spPr>
          <p:txBody>
            <a:bodyPr wrap="square" rtlCol="0">
              <a:spAutoFit/>
            </a:bodyPr>
            <a:lstStyle/>
            <a:p>
              <a:pPr algn="ctr"/>
              <a:r>
                <a:rPr lang="en-US" sz="1200" dirty="0" smtClean="0">
                  <a:solidFill>
                    <a:schemeClr val="bg2">
                      <a:lumMod val="50000"/>
                    </a:schemeClr>
                  </a:solidFill>
                </a:rPr>
                <a:t>Track readiness and provide two-way communication</a:t>
              </a:r>
              <a:endParaRPr lang="en-US" sz="1200" dirty="0">
                <a:solidFill>
                  <a:schemeClr val="bg2">
                    <a:lumMod val="50000"/>
                  </a:schemeClr>
                </a:solidFill>
              </a:endParaRPr>
            </a:p>
          </p:txBody>
        </p:sp>
        <p:sp>
          <p:nvSpPr>
            <p:cNvPr id="44" name="TextBox 43"/>
            <p:cNvSpPr txBox="1"/>
            <p:nvPr/>
          </p:nvSpPr>
          <p:spPr>
            <a:xfrm>
              <a:off x="1680058" y="4246879"/>
              <a:ext cx="1601653" cy="800219"/>
            </a:xfrm>
            <a:prstGeom prst="rect">
              <a:avLst/>
            </a:prstGeom>
            <a:noFill/>
          </p:spPr>
          <p:txBody>
            <a:bodyPr wrap="square" rtlCol="0">
              <a:spAutoFit/>
            </a:bodyPr>
            <a:lstStyle/>
            <a:p>
              <a:pPr algn="ctr"/>
              <a:r>
                <a:rPr lang="en-US" sz="1150" dirty="0" smtClean="0">
                  <a:solidFill>
                    <a:schemeClr val="bg2">
                      <a:lumMod val="50000"/>
                    </a:schemeClr>
                  </a:solidFill>
                </a:rPr>
                <a:t>Launches change </a:t>
              </a:r>
            </a:p>
            <a:p>
              <a:pPr algn="ctr"/>
              <a:r>
                <a:rPr lang="en-US" sz="1150" dirty="0" smtClean="0">
                  <a:solidFill>
                    <a:schemeClr val="bg2">
                      <a:lumMod val="50000"/>
                    </a:schemeClr>
                  </a:solidFill>
                </a:rPr>
                <a:t>and actively sponsors among the research community</a:t>
              </a:r>
              <a:endParaRPr lang="en-US" sz="1150" dirty="0">
                <a:solidFill>
                  <a:schemeClr val="bg2">
                    <a:lumMod val="50000"/>
                  </a:schemeClr>
                </a:solidFill>
              </a:endParaRPr>
            </a:p>
          </p:txBody>
        </p:sp>
        <p:pic>
          <p:nvPicPr>
            <p:cNvPr id="2053" name="Picture 2052"/>
            <p:cNvPicPr>
              <a:picLocks noChangeAspect="1"/>
            </p:cNvPicPr>
            <p:nvPr/>
          </p:nvPicPr>
          <p:blipFill>
            <a:blip r:embed="rId4"/>
            <a:stretch>
              <a:fillRect/>
            </a:stretch>
          </p:blipFill>
          <p:spPr>
            <a:xfrm>
              <a:off x="2046226" y="2893131"/>
              <a:ext cx="904875" cy="647700"/>
            </a:xfrm>
            <a:prstGeom prst="rect">
              <a:avLst/>
            </a:prstGeom>
          </p:spPr>
        </p:pic>
        <p:pic>
          <p:nvPicPr>
            <p:cNvPr id="2054" name="Picture 2053"/>
            <p:cNvPicPr>
              <a:picLocks noChangeAspect="1"/>
            </p:cNvPicPr>
            <p:nvPr/>
          </p:nvPicPr>
          <p:blipFill>
            <a:blip r:embed="rId5"/>
            <a:stretch>
              <a:fillRect/>
            </a:stretch>
          </p:blipFill>
          <p:spPr>
            <a:xfrm>
              <a:off x="4359441" y="2891787"/>
              <a:ext cx="876300" cy="704850"/>
            </a:xfrm>
            <a:prstGeom prst="rect">
              <a:avLst/>
            </a:prstGeom>
          </p:spPr>
        </p:pic>
        <p:pic>
          <p:nvPicPr>
            <p:cNvPr id="2055" name="Picture 2054"/>
            <p:cNvPicPr>
              <a:picLocks noChangeAspect="1"/>
            </p:cNvPicPr>
            <p:nvPr/>
          </p:nvPicPr>
          <p:blipFill>
            <a:blip r:embed="rId6"/>
            <a:stretch>
              <a:fillRect/>
            </a:stretch>
          </p:blipFill>
          <p:spPr>
            <a:xfrm>
              <a:off x="6599479" y="2919408"/>
              <a:ext cx="1009650" cy="685800"/>
            </a:xfrm>
            <a:prstGeom prst="rect">
              <a:avLst/>
            </a:prstGeom>
          </p:spPr>
        </p:pic>
        <p:pic>
          <p:nvPicPr>
            <p:cNvPr id="50" name="Picture 49"/>
            <p:cNvPicPr>
              <a:picLocks noChangeAspect="1"/>
            </p:cNvPicPr>
            <p:nvPr/>
          </p:nvPicPr>
          <p:blipFill>
            <a:blip r:embed="rId6"/>
            <a:stretch>
              <a:fillRect/>
            </a:stretch>
          </p:blipFill>
          <p:spPr>
            <a:xfrm>
              <a:off x="8972867" y="2935605"/>
              <a:ext cx="1009650" cy="685800"/>
            </a:xfrm>
            <a:prstGeom prst="rect">
              <a:avLst/>
            </a:prstGeom>
          </p:spPr>
        </p:pic>
        <p:sp>
          <p:nvSpPr>
            <p:cNvPr id="51" name="Rectangle 50"/>
            <p:cNvSpPr/>
            <p:nvPr/>
          </p:nvSpPr>
          <p:spPr>
            <a:xfrm>
              <a:off x="4019548" y="2406673"/>
              <a:ext cx="6215132" cy="26510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495A4"/>
                  </a:solidFill>
                </a:rPr>
                <a:t>Change Network</a:t>
              </a:r>
              <a:endParaRPr lang="en-US" sz="1600" dirty="0">
                <a:solidFill>
                  <a:srgbClr val="0495A4"/>
                </a:solidFill>
              </a:endParaRPr>
            </a:p>
          </p:txBody>
        </p:sp>
        <p:sp>
          <p:nvSpPr>
            <p:cNvPr id="52" name="Rectangle 51"/>
            <p:cNvSpPr/>
            <p:nvPr/>
          </p:nvSpPr>
          <p:spPr>
            <a:xfrm>
              <a:off x="1616084" y="2407335"/>
              <a:ext cx="1687833" cy="26510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0495A4"/>
                  </a:solidFill>
                </a:rPr>
                <a:t>Executive Team</a:t>
              </a:r>
              <a:endParaRPr lang="en-US" sz="1600" dirty="0">
                <a:solidFill>
                  <a:srgbClr val="0495A4"/>
                </a:solidFill>
              </a:endParaRPr>
            </a:p>
          </p:txBody>
        </p:sp>
        <p:sp>
          <p:nvSpPr>
            <p:cNvPr id="54" name="TextBox 53"/>
            <p:cNvSpPr txBox="1"/>
            <p:nvPr/>
          </p:nvSpPr>
          <p:spPr>
            <a:xfrm>
              <a:off x="1678606" y="5101484"/>
              <a:ext cx="1625005" cy="1015663"/>
            </a:xfrm>
            <a:prstGeom prst="rect">
              <a:avLst/>
            </a:prstGeom>
            <a:noFill/>
          </p:spPr>
          <p:txBody>
            <a:bodyPr wrap="square" rtlCol="0">
              <a:spAutoFit/>
            </a:bodyPr>
            <a:lstStyle/>
            <a:p>
              <a:pPr algn="ctr"/>
              <a:r>
                <a:rPr lang="en-US" sz="1200" dirty="0" smtClean="0">
                  <a:solidFill>
                    <a:schemeClr val="bg2">
                      <a:lumMod val="50000"/>
                    </a:schemeClr>
                  </a:solidFill>
                </a:rPr>
                <a:t>Active and visible participation; communicates key messages from the Core Team</a:t>
              </a:r>
              <a:endParaRPr lang="en-US" sz="1200" dirty="0">
                <a:solidFill>
                  <a:schemeClr val="bg2">
                    <a:lumMod val="50000"/>
                  </a:schemeClr>
                </a:solidFill>
              </a:endParaRPr>
            </a:p>
          </p:txBody>
        </p:sp>
      </p:grpSp>
      <p:sp>
        <p:nvSpPr>
          <p:cNvPr id="4" name="TextBox 3"/>
          <p:cNvSpPr txBox="1"/>
          <p:nvPr/>
        </p:nvSpPr>
        <p:spPr>
          <a:xfrm>
            <a:off x="241413" y="1229990"/>
            <a:ext cx="11709175" cy="1154162"/>
          </a:xfrm>
          <a:prstGeom prst="rect">
            <a:avLst/>
          </a:prstGeom>
          <a:noFill/>
        </p:spPr>
        <p:txBody>
          <a:bodyPr wrap="square" rtlCol="0">
            <a:spAutoFit/>
          </a:bodyPr>
          <a:lstStyle/>
          <a:p>
            <a:pPr algn="ctr"/>
            <a:r>
              <a:rPr lang="en-US" sz="1650" dirty="0">
                <a:solidFill>
                  <a:schemeClr val="tx2">
                    <a:lumMod val="75000"/>
                  </a:schemeClr>
                </a:solidFill>
              </a:rPr>
              <a:t>Our goal is to organize leaders, at all levels of the University, to coordinate </a:t>
            </a:r>
            <a:r>
              <a:rPr lang="en-US" sz="1650" dirty="0" smtClean="0">
                <a:solidFill>
                  <a:schemeClr val="tx2">
                    <a:lumMod val="75000"/>
                  </a:schemeClr>
                </a:solidFill>
              </a:rPr>
              <a:t>communication, </a:t>
            </a:r>
            <a:r>
              <a:rPr lang="en-US" sz="1650" dirty="0">
                <a:solidFill>
                  <a:schemeClr val="tx2">
                    <a:lumMod val="75000"/>
                  </a:schemeClr>
                </a:solidFill>
              </a:rPr>
              <a:t>so end users </a:t>
            </a:r>
            <a:r>
              <a:rPr lang="en-US" sz="1650" b="1" dirty="0" smtClean="0">
                <a:solidFill>
                  <a:srgbClr val="DAA377"/>
                </a:solidFill>
              </a:rPr>
              <a:t>hear </a:t>
            </a:r>
            <a:r>
              <a:rPr lang="en-US" sz="1650" b="1" dirty="0">
                <a:solidFill>
                  <a:srgbClr val="DAA377"/>
                </a:solidFill>
              </a:rPr>
              <a:t>the right messages from </a:t>
            </a:r>
            <a:r>
              <a:rPr lang="en-US" sz="1650" b="1" dirty="0" smtClean="0">
                <a:solidFill>
                  <a:srgbClr val="DAA377"/>
                </a:solidFill>
              </a:rPr>
              <a:t>the </a:t>
            </a:r>
            <a:r>
              <a:rPr lang="en-US" sz="1650" b="1" dirty="0">
                <a:solidFill>
                  <a:srgbClr val="DAA377"/>
                </a:solidFill>
              </a:rPr>
              <a:t>right people</a:t>
            </a:r>
            <a:r>
              <a:rPr lang="en-US" sz="1650" dirty="0">
                <a:solidFill>
                  <a:schemeClr val="tx2">
                    <a:lumMod val="75000"/>
                  </a:schemeClr>
                </a:solidFill>
              </a:rPr>
              <a:t>. </a:t>
            </a:r>
            <a:r>
              <a:rPr lang="en-US" sz="1650" dirty="0" smtClean="0">
                <a:solidFill>
                  <a:schemeClr val="tx2">
                    <a:lumMod val="75000"/>
                  </a:schemeClr>
                </a:solidFill>
              </a:rPr>
              <a:t>Change </a:t>
            </a:r>
            <a:r>
              <a:rPr lang="en-US" sz="1650" dirty="0">
                <a:solidFill>
                  <a:schemeClr val="tx2">
                    <a:lumMod val="75000"/>
                  </a:schemeClr>
                </a:solidFill>
              </a:rPr>
              <a:t>Network </a:t>
            </a:r>
            <a:r>
              <a:rPr lang="en-US" sz="1650" dirty="0" smtClean="0">
                <a:solidFill>
                  <a:schemeClr val="tx2">
                    <a:lumMod val="75000"/>
                  </a:schemeClr>
                </a:solidFill>
              </a:rPr>
              <a:t>members are local sponsors </a:t>
            </a:r>
            <a:r>
              <a:rPr lang="en-US" sz="1650" dirty="0">
                <a:solidFill>
                  <a:schemeClr val="tx2">
                    <a:lumMod val="75000"/>
                  </a:schemeClr>
                </a:solidFill>
              </a:rPr>
              <a:t>and </a:t>
            </a:r>
            <a:r>
              <a:rPr lang="en-US" sz="1650" dirty="0" smtClean="0">
                <a:solidFill>
                  <a:schemeClr val="tx2">
                    <a:lumMod val="75000"/>
                  </a:schemeClr>
                </a:solidFill>
              </a:rPr>
              <a:t>serve as an </a:t>
            </a:r>
            <a:r>
              <a:rPr lang="en-US" sz="1650" dirty="0">
                <a:solidFill>
                  <a:schemeClr val="tx2">
                    <a:lumMod val="75000"/>
                  </a:schemeClr>
                </a:solidFill>
              </a:rPr>
              <a:t>extension of </a:t>
            </a:r>
            <a:r>
              <a:rPr lang="en-US" sz="1650" dirty="0" smtClean="0">
                <a:solidFill>
                  <a:schemeClr val="tx2">
                    <a:lumMod val="75000"/>
                  </a:schemeClr>
                </a:solidFill>
              </a:rPr>
              <a:t>the project Change </a:t>
            </a:r>
            <a:r>
              <a:rPr lang="en-US" sz="1650" dirty="0">
                <a:solidFill>
                  <a:schemeClr val="tx2">
                    <a:lumMod val="75000"/>
                  </a:schemeClr>
                </a:solidFill>
              </a:rPr>
              <a:t>Leads. </a:t>
            </a:r>
            <a:r>
              <a:rPr lang="en-US" sz="1650" dirty="0" smtClean="0">
                <a:solidFill>
                  <a:schemeClr val="tx2">
                    <a:lumMod val="75000"/>
                  </a:schemeClr>
                </a:solidFill>
              </a:rPr>
              <a:t/>
            </a:r>
            <a:br>
              <a:rPr lang="en-US" sz="1650" dirty="0" smtClean="0">
                <a:solidFill>
                  <a:schemeClr val="tx2">
                    <a:lumMod val="75000"/>
                  </a:schemeClr>
                </a:solidFill>
              </a:rPr>
            </a:br>
            <a:r>
              <a:rPr lang="en-US" sz="1650" dirty="0" smtClean="0">
                <a:hlinkClick r:id="rId7"/>
              </a:rPr>
              <a:t>Learn </a:t>
            </a:r>
            <a:r>
              <a:rPr lang="en-US" sz="1650" dirty="0">
                <a:hlinkClick r:id="rId7"/>
              </a:rPr>
              <a:t>more </a:t>
            </a:r>
            <a:r>
              <a:rPr lang="en-US" sz="1650" dirty="0" smtClean="0">
                <a:hlinkClick r:id="rId7"/>
              </a:rPr>
              <a:t>about Change </a:t>
            </a:r>
            <a:r>
              <a:rPr lang="en-US" sz="1650" dirty="0">
                <a:hlinkClick r:id="rId7"/>
              </a:rPr>
              <a:t>Network roles and </a:t>
            </a:r>
            <a:r>
              <a:rPr lang="en-US" sz="1650" dirty="0" smtClean="0">
                <a:hlinkClick r:id="rId7"/>
              </a:rPr>
              <a:t>responsibilities.</a:t>
            </a:r>
            <a:endParaRPr lang="en-US" sz="1650" dirty="0"/>
          </a:p>
          <a:p>
            <a:endParaRPr lang="en-US" dirty="0"/>
          </a:p>
        </p:txBody>
      </p:sp>
    </p:spTree>
    <p:extLst>
      <p:ext uri="{BB962C8B-B14F-4D97-AF65-F5344CB8AC3E}">
        <p14:creationId xmlns:p14="http://schemas.microsoft.com/office/powerpoint/2010/main" val="3677693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7897" y="370973"/>
            <a:ext cx="7255586" cy="543426"/>
          </a:xfrm>
        </p:spPr>
        <p:txBody>
          <a:bodyPr>
            <a:noAutofit/>
          </a:bodyPr>
          <a:lstStyle/>
          <a:p>
            <a:r>
              <a:rPr lang="en-US" sz="4000" dirty="0" smtClean="0"/>
              <a:t>Change Network</a:t>
            </a:r>
            <a:endParaRPr lang="en-US" sz="40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46" y="1694546"/>
            <a:ext cx="12102354" cy="4212844"/>
          </a:xfrm>
          <a:prstGeom prst="rect">
            <a:avLst/>
          </a:prstGeom>
        </p:spPr>
      </p:pic>
    </p:spTree>
    <p:extLst>
      <p:ext uri="{BB962C8B-B14F-4D97-AF65-F5344CB8AC3E}">
        <p14:creationId xmlns:p14="http://schemas.microsoft.com/office/powerpoint/2010/main" val="644396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5663220" y="2360102"/>
            <a:ext cx="968992"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678538" y="5183252"/>
            <a:ext cx="907578"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74860" y="3736802"/>
            <a:ext cx="818866" cy="0"/>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287012" y="370973"/>
            <a:ext cx="7255586" cy="543426"/>
          </a:xfrm>
        </p:spPr>
        <p:txBody>
          <a:bodyPr>
            <a:noAutofit/>
          </a:bodyPr>
          <a:lstStyle/>
          <a:p>
            <a:r>
              <a:rPr lang="en-US" sz="4000" dirty="0" smtClean="0"/>
              <a:t>Sponsorship Activities</a:t>
            </a:r>
            <a:endParaRPr lang="en-US" sz="4000" dirty="0"/>
          </a:p>
        </p:txBody>
      </p:sp>
      <p:grpSp>
        <p:nvGrpSpPr>
          <p:cNvPr id="22" name="Group 21"/>
          <p:cNvGrpSpPr/>
          <p:nvPr/>
        </p:nvGrpSpPr>
        <p:grpSpPr>
          <a:xfrm>
            <a:off x="1931751" y="1741383"/>
            <a:ext cx="6905771" cy="4629605"/>
            <a:chOff x="2156344" y="1621068"/>
            <a:chExt cx="6905771" cy="4629605"/>
          </a:xfrm>
        </p:grpSpPr>
        <p:sp>
          <p:nvSpPr>
            <p:cNvPr id="25" name="Freeform 24"/>
            <p:cNvSpPr/>
            <p:nvPr/>
          </p:nvSpPr>
          <p:spPr>
            <a:xfrm>
              <a:off x="4468900" y="1621068"/>
              <a:ext cx="2301923" cy="1546746"/>
            </a:xfrm>
            <a:custGeom>
              <a:avLst/>
              <a:gdLst>
                <a:gd name="connsiteX0" fmla="*/ 0 w 2301923"/>
                <a:gd name="connsiteY0" fmla="*/ 1546746 h 1546746"/>
                <a:gd name="connsiteX1" fmla="*/ 1150962 w 2301923"/>
                <a:gd name="connsiteY1" fmla="*/ 0 h 1546746"/>
                <a:gd name="connsiteX2" fmla="*/ 1150962 w 2301923"/>
                <a:gd name="connsiteY2" fmla="*/ 0 h 1546746"/>
                <a:gd name="connsiteX3" fmla="*/ 2301923 w 2301923"/>
                <a:gd name="connsiteY3" fmla="*/ 1546746 h 1546746"/>
                <a:gd name="connsiteX4" fmla="*/ 0 w 2301923"/>
                <a:gd name="connsiteY4" fmla="*/ 1546746 h 15467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1923" h="1546746">
                  <a:moveTo>
                    <a:pt x="0" y="1546746"/>
                  </a:moveTo>
                  <a:lnTo>
                    <a:pt x="1150962" y="0"/>
                  </a:lnTo>
                  <a:lnTo>
                    <a:pt x="1150962" y="0"/>
                  </a:lnTo>
                  <a:lnTo>
                    <a:pt x="2301923" y="1546746"/>
                  </a:lnTo>
                  <a:lnTo>
                    <a:pt x="0" y="1546746"/>
                  </a:lnTo>
                  <a:close/>
                </a:path>
              </a:pathLst>
            </a:custGeom>
          </p:spPr>
          <p:style>
            <a:lnRef idx="2">
              <a:schemeClr val="lt1">
                <a:hueOff val="0"/>
                <a:satOff val="0"/>
                <a:lumOff val="0"/>
                <a:alphaOff val="0"/>
              </a:schemeClr>
            </a:lnRef>
            <a:fillRef idx="1">
              <a:schemeClr val="accent1">
                <a:alpha val="90000"/>
                <a:hueOff val="0"/>
                <a:satOff val="0"/>
                <a:lumOff val="0"/>
                <a:alphaOff val="0"/>
              </a:schemeClr>
            </a:fillRef>
            <a:effectRef idx="0">
              <a:schemeClr val="accent1">
                <a:alpha val="90000"/>
                <a:hueOff val="0"/>
                <a:satOff val="0"/>
                <a:lumOff val="0"/>
                <a:alphaOff val="0"/>
              </a:schemeClr>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
              </a:r>
              <a:br>
                <a:rPr lang="en-US" sz="2800" kern="1200" dirty="0" smtClean="0"/>
              </a:br>
              <a:r>
                <a:rPr lang="en-US" sz="2800" kern="1200" dirty="0" smtClean="0"/>
                <a:t/>
              </a:r>
              <a:br>
                <a:rPr lang="en-US" sz="2800" kern="1200" dirty="0" smtClean="0"/>
              </a:br>
              <a:r>
                <a:rPr lang="en-US" sz="2700" kern="1200" dirty="0" smtClean="0">
                  <a:solidFill>
                    <a:schemeClr val="bg2"/>
                  </a:solidFill>
                </a:rPr>
                <a:t>Primary</a:t>
              </a:r>
              <a:br>
                <a:rPr lang="en-US" sz="2700" kern="1200" dirty="0" smtClean="0">
                  <a:solidFill>
                    <a:schemeClr val="bg2"/>
                  </a:solidFill>
                </a:rPr>
              </a:br>
              <a:r>
                <a:rPr lang="en-US" sz="2700" kern="1200" dirty="0" smtClean="0">
                  <a:solidFill>
                    <a:schemeClr val="bg2"/>
                  </a:solidFill>
                </a:rPr>
                <a:t> Sponsors</a:t>
              </a:r>
              <a:endParaRPr lang="en-US" sz="2700" kern="1200" dirty="0">
                <a:solidFill>
                  <a:schemeClr val="bg2"/>
                </a:solidFill>
              </a:endParaRPr>
            </a:p>
          </p:txBody>
        </p:sp>
        <p:sp>
          <p:nvSpPr>
            <p:cNvPr id="26" name="Freeform 25"/>
            <p:cNvSpPr/>
            <p:nvPr/>
          </p:nvSpPr>
          <p:spPr>
            <a:xfrm>
              <a:off x="3307305" y="3146548"/>
              <a:ext cx="4603847" cy="1546746"/>
            </a:xfrm>
            <a:custGeom>
              <a:avLst/>
              <a:gdLst>
                <a:gd name="connsiteX0" fmla="*/ 0 w 4603847"/>
                <a:gd name="connsiteY0" fmla="*/ 1546746 h 1546746"/>
                <a:gd name="connsiteX1" fmla="*/ 1150965 w 4603847"/>
                <a:gd name="connsiteY1" fmla="*/ 0 h 1546746"/>
                <a:gd name="connsiteX2" fmla="*/ 3452882 w 4603847"/>
                <a:gd name="connsiteY2" fmla="*/ 0 h 1546746"/>
                <a:gd name="connsiteX3" fmla="*/ 4603847 w 4603847"/>
                <a:gd name="connsiteY3" fmla="*/ 1546746 h 1546746"/>
                <a:gd name="connsiteX4" fmla="*/ 0 w 4603847"/>
                <a:gd name="connsiteY4" fmla="*/ 1546746 h 15467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3847" h="1546746">
                  <a:moveTo>
                    <a:pt x="0" y="1546746"/>
                  </a:moveTo>
                  <a:lnTo>
                    <a:pt x="1150965" y="0"/>
                  </a:lnTo>
                  <a:lnTo>
                    <a:pt x="3452882" y="0"/>
                  </a:lnTo>
                  <a:lnTo>
                    <a:pt x="4603847" y="1546746"/>
                  </a:lnTo>
                  <a:lnTo>
                    <a:pt x="0" y="1546746"/>
                  </a:lnTo>
                  <a:close/>
                </a:path>
              </a:pathLst>
            </a:custGeom>
          </p:spPr>
          <p:style>
            <a:lnRef idx="2">
              <a:schemeClr val="lt1">
                <a:hueOff val="0"/>
                <a:satOff val="0"/>
                <a:lumOff val="0"/>
                <a:alphaOff val="0"/>
              </a:schemeClr>
            </a:lnRef>
            <a:fillRef idx="1">
              <a:schemeClr val="accent1">
                <a:alpha val="90000"/>
                <a:hueOff val="0"/>
                <a:satOff val="0"/>
                <a:lumOff val="0"/>
                <a:alphaOff val="-20000"/>
              </a:schemeClr>
            </a:fillRef>
            <a:effectRef idx="0">
              <a:schemeClr val="accent1">
                <a:alpha val="90000"/>
                <a:hueOff val="0"/>
                <a:satOff val="0"/>
                <a:lumOff val="0"/>
                <a:alphaOff val="-20000"/>
              </a:schemeClr>
            </a:effectRef>
            <a:fontRef idx="minor">
              <a:schemeClr val="lt1"/>
            </a:fontRef>
          </p:style>
          <p:txBody>
            <a:bodyPr spcFirstLastPara="0" vert="horz" wrap="square" lIns="843774" tIns="38100" rIns="843773" bIns="38100" numCol="1" spcCol="1270" anchor="ctr" anchorCtr="0">
              <a:noAutofit/>
            </a:bodyPr>
            <a:lstStyle/>
            <a:p>
              <a:pPr lvl="0" algn="ctr" defTabSz="1333500">
                <a:lnSpc>
                  <a:spcPct val="90000"/>
                </a:lnSpc>
                <a:spcBef>
                  <a:spcPct val="0"/>
                </a:spcBef>
                <a:spcAft>
                  <a:spcPct val="35000"/>
                </a:spcAft>
              </a:pPr>
              <a:r>
                <a:rPr lang="en-US" sz="3000" kern="1200" dirty="0" smtClean="0">
                  <a:solidFill>
                    <a:schemeClr val="bg2"/>
                  </a:solidFill>
                </a:rPr>
                <a:t>Sponsorship Coalition Lead</a:t>
              </a:r>
              <a:endParaRPr lang="en-US" sz="3000" kern="1200" dirty="0">
                <a:solidFill>
                  <a:schemeClr val="bg2"/>
                </a:solidFill>
              </a:endParaRPr>
            </a:p>
          </p:txBody>
        </p:sp>
        <p:sp>
          <p:nvSpPr>
            <p:cNvPr id="32" name="Freeform 31"/>
            <p:cNvSpPr/>
            <p:nvPr/>
          </p:nvSpPr>
          <p:spPr>
            <a:xfrm>
              <a:off x="2156344" y="4703927"/>
              <a:ext cx="6905771" cy="1546746"/>
            </a:xfrm>
            <a:custGeom>
              <a:avLst/>
              <a:gdLst>
                <a:gd name="connsiteX0" fmla="*/ 0 w 6905771"/>
                <a:gd name="connsiteY0" fmla="*/ 1546746 h 1546746"/>
                <a:gd name="connsiteX1" fmla="*/ 1150965 w 6905771"/>
                <a:gd name="connsiteY1" fmla="*/ 0 h 1546746"/>
                <a:gd name="connsiteX2" fmla="*/ 5754806 w 6905771"/>
                <a:gd name="connsiteY2" fmla="*/ 0 h 1546746"/>
                <a:gd name="connsiteX3" fmla="*/ 6905771 w 6905771"/>
                <a:gd name="connsiteY3" fmla="*/ 1546746 h 1546746"/>
                <a:gd name="connsiteX4" fmla="*/ 0 w 6905771"/>
                <a:gd name="connsiteY4" fmla="*/ 1546746 h 15467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5771" h="1546746">
                  <a:moveTo>
                    <a:pt x="0" y="1546746"/>
                  </a:moveTo>
                  <a:lnTo>
                    <a:pt x="1150965" y="0"/>
                  </a:lnTo>
                  <a:lnTo>
                    <a:pt x="5754806" y="0"/>
                  </a:lnTo>
                  <a:lnTo>
                    <a:pt x="6905771" y="1546746"/>
                  </a:lnTo>
                  <a:lnTo>
                    <a:pt x="0" y="1546746"/>
                  </a:lnTo>
                  <a:close/>
                </a:path>
              </a:pathLst>
            </a:custGeom>
          </p:spPr>
          <p:style>
            <a:lnRef idx="2">
              <a:schemeClr val="lt1">
                <a:hueOff val="0"/>
                <a:satOff val="0"/>
                <a:lumOff val="0"/>
                <a:alphaOff val="0"/>
              </a:schemeClr>
            </a:lnRef>
            <a:fillRef idx="1">
              <a:schemeClr val="accent1">
                <a:alpha val="90000"/>
                <a:hueOff val="0"/>
                <a:satOff val="0"/>
                <a:lumOff val="0"/>
                <a:alphaOff val="-40000"/>
              </a:schemeClr>
            </a:fillRef>
            <a:effectRef idx="0">
              <a:schemeClr val="accent1">
                <a:alpha val="90000"/>
                <a:hueOff val="0"/>
                <a:satOff val="0"/>
                <a:lumOff val="0"/>
                <a:alphaOff val="-40000"/>
              </a:schemeClr>
            </a:effectRef>
            <a:fontRef idx="minor">
              <a:schemeClr val="lt1"/>
            </a:fontRef>
          </p:style>
          <p:txBody>
            <a:bodyPr spcFirstLastPara="0" vert="horz" wrap="square" lIns="1249149" tIns="40640" rIns="1249151" bIns="40640"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2"/>
                  </a:solidFill>
                </a:rPr>
                <a:t>Sponsorship Coalition &amp; Change Champions</a:t>
              </a:r>
              <a:endParaRPr lang="en-US" sz="3200" kern="1200" dirty="0">
                <a:solidFill>
                  <a:schemeClr val="bg2"/>
                </a:solidFill>
              </a:endParaRPr>
            </a:p>
          </p:txBody>
        </p:sp>
      </p:grpSp>
      <p:sp>
        <p:nvSpPr>
          <p:cNvPr id="18" name="TextBox 17"/>
          <p:cNvSpPr txBox="1"/>
          <p:nvPr/>
        </p:nvSpPr>
        <p:spPr>
          <a:xfrm>
            <a:off x="6810801" y="1893348"/>
            <a:ext cx="3656673" cy="1692771"/>
          </a:xfrm>
          <a:prstGeom prst="rect">
            <a:avLst/>
          </a:prstGeom>
          <a:noFill/>
        </p:spPr>
        <p:txBody>
          <a:bodyPr wrap="square" rtlCol="0">
            <a:spAutoFit/>
          </a:bodyPr>
          <a:lstStyle/>
          <a:p>
            <a:pPr marL="171450" indent="-171450">
              <a:buFont typeface="Arial" panose="020B0604020202020204" pitchFamily="34" charset="0"/>
              <a:buChar char="•"/>
            </a:pPr>
            <a:r>
              <a:rPr lang="en-US" sz="1300" b="1" dirty="0">
                <a:solidFill>
                  <a:srgbClr val="DAA377"/>
                </a:solidFill>
              </a:rPr>
              <a:t>Help address and manage resistance, especially to the Guiding Principles, and step in for critical </a:t>
            </a:r>
            <a:r>
              <a:rPr lang="en-US" sz="1300" b="1" dirty="0" smtClean="0">
                <a:solidFill>
                  <a:srgbClr val="DAA377"/>
                </a:solidFill>
              </a:rPr>
              <a:t>decisions</a:t>
            </a:r>
            <a:endParaRPr lang="en-US" sz="1300" dirty="0" smtClean="0">
              <a:solidFill>
                <a:srgbClr val="5F5F5F"/>
              </a:solidFill>
            </a:endParaRPr>
          </a:p>
          <a:p>
            <a:pPr marL="171450" indent="-171450">
              <a:buFont typeface="Arial" panose="020B0604020202020204" pitchFamily="34" charset="0"/>
              <a:buChar char="•"/>
            </a:pPr>
            <a:r>
              <a:rPr lang="en-US" sz="1300" dirty="0" smtClean="0">
                <a:solidFill>
                  <a:srgbClr val="5F5F5F"/>
                </a:solidFill>
              </a:rPr>
              <a:t>Stay </a:t>
            </a:r>
            <a:r>
              <a:rPr lang="en-US" sz="1300" dirty="0">
                <a:solidFill>
                  <a:srgbClr val="5F5F5F"/>
                </a:solidFill>
              </a:rPr>
              <a:t>current with key milestones achieved and project schedule/scope updates</a:t>
            </a:r>
          </a:p>
          <a:p>
            <a:pPr marL="171450" indent="-171450">
              <a:buFont typeface="Arial" panose="020B0604020202020204" pitchFamily="34" charset="0"/>
              <a:buChar char="•"/>
            </a:pPr>
            <a:r>
              <a:rPr lang="en-US" sz="1300" dirty="0" smtClean="0">
                <a:solidFill>
                  <a:srgbClr val="5F5F5F"/>
                </a:solidFill>
              </a:rPr>
              <a:t>Attend/participate </a:t>
            </a:r>
            <a:r>
              <a:rPr lang="en-US" sz="1300" dirty="0">
                <a:solidFill>
                  <a:srgbClr val="5F5F5F"/>
                </a:solidFill>
              </a:rPr>
              <a:t>in the Town Hall event and Training </a:t>
            </a:r>
            <a:r>
              <a:rPr lang="en-US" sz="1300" dirty="0" smtClean="0">
                <a:solidFill>
                  <a:srgbClr val="5F5F5F"/>
                </a:solidFill>
              </a:rPr>
              <a:t>Expos</a:t>
            </a:r>
            <a:endParaRPr lang="en-US" sz="1300" dirty="0">
              <a:solidFill>
                <a:srgbClr val="5F5F5F"/>
              </a:solidFill>
            </a:endParaRPr>
          </a:p>
          <a:p>
            <a:pPr marL="171450" indent="-171450">
              <a:buFont typeface="Arial" panose="020B0604020202020204" pitchFamily="34" charset="0"/>
              <a:buChar char="•"/>
            </a:pPr>
            <a:r>
              <a:rPr lang="en-US" sz="1300" dirty="0">
                <a:solidFill>
                  <a:srgbClr val="5F5F5F"/>
                </a:solidFill>
              </a:rPr>
              <a:t>Publicly recognize individuals and </a:t>
            </a:r>
            <a:r>
              <a:rPr lang="en-US" sz="1300" dirty="0" smtClean="0">
                <a:solidFill>
                  <a:srgbClr val="5F5F5F"/>
                </a:solidFill>
              </a:rPr>
              <a:t>teams</a:t>
            </a:r>
            <a:endParaRPr lang="en-US" sz="1300" dirty="0">
              <a:solidFill>
                <a:srgbClr val="5F5F5F"/>
              </a:solidFill>
            </a:endParaRPr>
          </a:p>
        </p:txBody>
      </p:sp>
      <p:sp>
        <p:nvSpPr>
          <p:cNvPr id="23" name="TextBox 22"/>
          <p:cNvSpPr txBox="1"/>
          <p:nvPr/>
        </p:nvSpPr>
        <p:spPr>
          <a:xfrm>
            <a:off x="243440" y="3025409"/>
            <a:ext cx="3103609" cy="1692771"/>
          </a:xfrm>
          <a:prstGeom prst="rect">
            <a:avLst/>
          </a:prstGeom>
          <a:noFill/>
        </p:spPr>
        <p:txBody>
          <a:bodyPr wrap="square" rtlCol="0">
            <a:spAutoFit/>
          </a:bodyPr>
          <a:lstStyle/>
          <a:p>
            <a:pPr marL="171450" indent="-171450">
              <a:buFont typeface="Arial" panose="020B0604020202020204" pitchFamily="34" charset="0"/>
              <a:buChar char="•"/>
            </a:pPr>
            <a:r>
              <a:rPr lang="en-US" sz="1300" b="1" dirty="0">
                <a:solidFill>
                  <a:srgbClr val="DAA377"/>
                </a:solidFill>
              </a:rPr>
              <a:t>Maintain regular (at least quarterly) contact with Change Lead and Sponsorship Coalition </a:t>
            </a:r>
            <a:r>
              <a:rPr lang="en-US" sz="1300" b="1" dirty="0" smtClean="0">
                <a:solidFill>
                  <a:srgbClr val="DAA377"/>
                </a:solidFill>
              </a:rPr>
              <a:t>Members</a:t>
            </a:r>
            <a:endParaRPr lang="en-US" sz="1300" dirty="0" smtClean="0">
              <a:solidFill>
                <a:srgbClr val="5F5F5F"/>
              </a:solidFill>
            </a:endParaRPr>
          </a:p>
          <a:p>
            <a:pPr marL="171450" indent="-171450">
              <a:buFont typeface="Arial" panose="020B0604020202020204" pitchFamily="34" charset="0"/>
              <a:buChar char="•"/>
            </a:pPr>
            <a:r>
              <a:rPr lang="en-US" sz="1300" dirty="0" smtClean="0">
                <a:solidFill>
                  <a:srgbClr val="5F5F5F"/>
                </a:solidFill>
              </a:rPr>
              <a:t>Communicate </a:t>
            </a:r>
            <a:r>
              <a:rPr lang="en-US" sz="1300" dirty="0">
                <a:solidFill>
                  <a:srgbClr val="5F5F5F"/>
                </a:solidFill>
              </a:rPr>
              <a:t>core team updates through </a:t>
            </a:r>
            <a:r>
              <a:rPr lang="en-US" sz="1300" dirty="0" smtClean="0">
                <a:solidFill>
                  <a:srgbClr val="5F5F5F"/>
                </a:solidFill>
              </a:rPr>
              <a:t>local </a:t>
            </a:r>
            <a:r>
              <a:rPr lang="en-US" sz="1300" dirty="0">
                <a:solidFill>
                  <a:srgbClr val="5F5F5F"/>
                </a:solidFill>
              </a:rPr>
              <a:t>Change </a:t>
            </a:r>
            <a:r>
              <a:rPr lang="en-US" sz="1300" dirty="0" smtClean="0">
                <a:solidFill>
                  <a:srgbClr val="5F5F5F"/>
                </a:solidFill>
              </a:rPr>
              <a:t>Network channels</a:t>
            </a:r>
            <a:endParaRPr lang="en-US" sz="1300" dirty="0">
              <a:solidFill>
                <a:srgbClr val="5F5F5F"/>
              </a:solidFill>
            </a:endParaRPr>
          </a:p>
          <a:p>
            <a:pPr marL="171450" indent="-171450">
              <a:buFont typeface="Arial" panose="020B0604020202020204" pitchFamily="34" charset="0"/>
              <a:buChar char="•"/>
            </a:pPr>
            <a:r>
              <a:rPr lang="en-US" sz="1300" dirty="0">
                <a:solidFill>
                  <a:srgbClr val="5F5F5F"/>
                </a:solidFill>
              </a:rPr>
              <a:t>Stay current on key milestones achieved and project schedule/scope </a:t>
            </a:r>
            <a:r>
              <a:rPr lang="en-US" sz="1300" dirty="0" smtClean="0">
                <a:solidFill>
                  <a:srgbClr val="5F5F5F"/>
                </a:solidFill>
              </a:rPr>
              <a:t>updates</a:t>
            </a:r>
          </a:p>
          <a:p>
            <a:pPr marL="171450" indent="-171450">
              <a:buFont typeface="Arial" panose="020B0604020202020204" pitchFamily="34" charset="0"/>
              <a:buChar char="•"/>
            </a:pPr>
            <a:r>
              <a:rPr lang="en-US" sz="1300" dirty="0" smtClean="0">
                <a:solidFill>
                  <a:srgbClr val="5F5F5F"/>
                </a:solidFill>
              </a:rPr>
              <a:t>Complete People </a:t>
            </a:r>
            <a:r>
              <a:rPr lang="en-US" sz="1300" dirty="0">
                <a:solidFill>
                  <a:srgbClr val="5F5F5F"/>
                </a:solidFill>
              </a:rPr>
              <a:t>M</a:t>
            </a:r>
            <a:r>
              <a:rPr lang="en-US" sz="1300" dirty="0" smtClean="0">
                <a:solidFill>
                  <a:srgbClr val="5F5F5F"/>
                </a:solidFill>
              </a:rPr>
              <a:t>anager training</a:t>
            </a:r>
            <a:endParaRPr lang="en-US" sz="1300" dirty="0">
              <a:solidFill>
                <a:srgbClr val="5F5F5F"/>
              </a:solidFill>
            </a:endParaRPr>
          </a:p>
        </p:txBody>
      </p:sp>
      <p:sp>
        <p:nvSpPr>
          <p:cNvPr id="19" name="Rectangle 18"/>
          <p:cNvSpPr/>
          <p:nvPr/>
        </p:nvSpPr>
        <p:spPr>
          <a:xfrm>
            <a:off x="8710396" y="4257565"/>
            <a:ext cx="3308749" cy="1492716"/>
          </a:xfrm>
          <a:prstGeom prst="rect">
            <a:avLst/>
          </a:prstGeom>
        </p:spPr>
        <p:txBody>
          <a:bodyPr wrap="square">
            <a:spAutoFit/>
          </a:bodyPr>
          <a:lstStyle/>
          <a:p>
            <a:pPr marL="171450" indent="-171450">
              <a:buFont typeface="Arial" panose="020B0604020202020204" pitchFamily="34" charset="0"/>
              <a:buChar char="•"/>
            </a:pPr>
            <a:r>
              <a:rPr lang="en-US" sz="1300" b="1" dirty="0">
                <a:solidFill>
                  <a:srgbClr val="DAA377"/>
                </a:solidFill>
              </a:rPr>
              <a:t>Attend </a:t>
            </a:r>
            <a:r>
              <a:rPr lang="en-US" sz="1300" b="1" dirty="0" smtClean="0">
                <a:solidFill>
                  <a:srgbClr val="DAA377"/>
                </a:solidFill>
              </a:rPr>
              <a:t>Change </a:t>
            </a:r>
            <a:r>
              <a:rPr lang="en-US" sz="1300" b="1" dirty="0">
                <a:solidFill>
                  <a:srgbClr val="DAA377"/>
                </a:solidFill>
              </a:rPr>
              <a:t>Network </a:t>
            </a:r>
            <a:r>
              <a:rPr lang="en-US" sz="1300" b="1" dirty="0" smtClean="0">
                <a:solidFill>
                  <a:srgbClr val="DAA377"/>
                </a:solidFill>
              </a:rPr>
              <a:t>meetings</a:t>
            </a:r>
            <a:endParaRPr lang="en-US" sz="1300" dirty="0" smtClean="0">
              <a:solidFill>
                <a:srgbClr val="5F5F5F"/>
              </a:solidFill>
            </a:endParaRPr>
          </a:p>
          <a:p>
            <a:pPr marL="171450" indent="-171450">
              <a:buFont typeface="Arial" panose="020B0604020202020204" pitchFamily="34" charset="0"/>
              <a:buChar char="•"/>
            </a:pPr>
            <a:r>
              <a:rPr lang="en-US" sz="1300" dirty="0" smtClean="0">
                <a:solidFill>
                  <a:srgbClr val="5F5F5F"/>
                </a:solidFill>
              </a:rPr>
              <a:t>Maintain </a:t>
            </a:r>
            <a:r>
              <a:rPr lang="en-US" sz="1300" dirty="0">
                <a:solidFill>
                  <a:srgbClr val="5F5F5F"/>
                </a:solidFill>
              </a:rPr>
              <a:t>regular contact with </a:t>
            </a:r>
            <a:r>
              <a:rPr lang="en-US" sz="1300" dirty="0" smtClean="0">
                <a:solidFill>
                  <a:srgbClr val="5F5F5F"/>
                </a:solidFill>
              </a:rPr>
              <a:t>Sponsorship Coalition Lead </a:t>
            </a:r>
            <a:r>
              <a:rPr lang="en-US" sz="1300" dirty="0">
                <a:solidFill>
                  <a:srgbClr val="5F5F5F"/>
                </a:solidFill>
              </a:rPr>
              <a:t>regarding </a:t>
            </a:r>
            <a:r>
              <a:rPr lang="en-US" sz="1300" dirty="0" smtClean="0">
                <a:solidFill>
                  <a:srgbClr val="5F5F5F"/>
                </a:solidFill>
              </a:rPr>
              <a:t>KR </a:t>
            </a:r>
            <a:r>
              <a:rPr lang="en-US" sz="1300" dirty="0">
                <a:solidFill>
                  <a:srgbClr val="5F5F5F"/>
                </a:solidFill>
              </a:rPr>
              <a:t>project</a:t>
            </a:r>
          </a:p>
          <a:p>
            <a:pPr marL="171450" indent="-171450">
              <a:buFont typeface="Arial" panose="020B0604020202020204" pitchFamily="34" charset="0"/>
              <a:buChar char="•"/>
            </a:pPr>
            <a:r>
              <a:rPr lang="en-US" sz="1300" dirty="0" smtClean="0">
                <a:solidFill>
                  <a:srgbClr val="5F5F5F"/>
                </a:solidFill>
              </a:rPr>
              <a:t>Encourage </a:t>
            </a:r>
            <a:r>
              <a:rPr lang="en-US" sz="1300" dirty="0">
                <a:solidFill>
                  <a:srgbClr val="5F5F5F"/>
                </a:solidFill>
              </a:rPr>
              <a:t>staff to read </a:t>
            </a:r>
            <a:r>
              <a:rPr lang="en-US" sz="1300" dirty="0" smtClean="0">
                <a:solidFill>
                  <a:srgbClr val="5F5F5F"/>
                </a:solidFill>
              </a:rPr>
              <a:t>KR newsletters, attend trainings, </a:t>
            </a:r>
            <a:r>
              <a:rPr lang="en-US" sz="1300" dirty="0">
                <a:solidFill>
                  <a:srgbClr val="5F5F5F"/>
                </a:solidFill>
              </a:rPr>
              <a:t>and </a:t>
            </a:r>
            <a:r>
              <a:rPr lang="en-US" sz="1300" dirty="0" smtClean="0">
                <a:solidFill>
                  <a:srgbClr val="5F5F5F"/>
                </a:solidFill>
              </a:rPr>
              <a:t>visit</a:t>
            </a:r>
            <a:r>
              <a:rPr lang="en-US" sz="1300" dirty="0"/>
              <a:t> </a:t>
            </a:r>
            <a:r>
              <a:rPr lang="en-US" sz="1300" dirty="0" smtClean="0">
                <a:solidFill>
                  <a:srgbClr val="5F5F5F"/>
                </a:solidFill>
              </a:rPr>
              <a:t>KR web pages</a:t>
            </a:r>
            <a:endParaRPr lang="en-US" sz="1300" dirty="0">
              <a:solidFill>
                <a:srgbClr val="5F5F5F"/>
              </a:solidFill>
            </a:endParaRPr>
          </a:p>
          <a:p>
            <a:pPr marL="171450" indent="-171450">
              <a:buFont typeface="Arial" panose="020B0604020202020204" pitchFamily="34" charset="0"/>
              <a:buChar char="•"/>
            </a:pPr>
            <a:r>
              <a:rPr lang="en-US" sz="1300" dirty="0" smtClean="0">
                <a:solidFill>
                  <a:srgbClr val="5F5F5F"/>
                </a:solidFill>
              </a:rPr>
              <a:t>Embrace </a:t>
            </a:r>
            <a:r>
              <a:rPr lang="en-US" sz="1300" dirty="0">
                <a:solidFill>
                  <a:srgbClr val="5F5F5F"/>
                </a:solidFill>
              </a:rPr>
              <a:t>CLARC + </a:t>
            </a:r>
            <a:r>
              <a:rPr lang="en-US" sz="1300" dirty="0" smtClean="0">
                <a:solidFill>
                  <a:srgbClr val="5F5F5F"/>
                </a:solidFill>
              </a:rPr>
              <a:t>ADKAR </a:t>
            </a:r>
            <a:endParaRPr lang="en-US" sz="1300" dirty="0">
              <a:solidFill>
                <a:srgbClr val="5F5F5F"/>
              </a:solidFill>
            </a:endParaRPr>
          </a:p>
          <a:p>
            <a:pPr marL="171450" indent="-171450">
              <a:buFont typeface="Arial" panose="020B0604020202020204" pitchFamily="34" charset="0"/>
              <a:buChar char="•"/>
            </a:pPr>
            <a:r>
              <a:rPr lang="en-US" sz="1300" dirty="0" smtClean="0">
                <a:solidFill>
                  <a:srgbClr val="5F5F5F"/>
                </a:solidFill>
              </a:rPr>
              <a:t>Coach and manage </a:t>
            </a:r>
            <a:r>
              <a:rPr lang="en-US" sz="1300" dirty="0">
                <a:solidFill>
                  <a:srgbClr val="5F5F5F"/>
                </a:solidFill>
              </a:rPr>
              <a:t>resistance within teams</a:t>
            </a:r>
          </a:p>
        </p:txBody>
      </p:sp>
      <p:grpSp>
        <p:nvGrpSpPr>
          <p:cNvPr id="6" name="Group 5"/>
          <p:cNvGrpSpPr/>
          <p:nvPr/>
        </p:nvGrpSpPr>
        <p:grpSpPr>
          <a:xfrm>
            <a:off x="9654318" y="259170"/>
            <a:ext cx="2205850" cy="1482213"/>
            <a:chOff x="9654318" y="259170"/>
            <a:chExt cx="2205850" cy="1482213"/>
          </a:xfrm>
        </p:grpSpPr>
        <p:sp>
          <p:nvSpPr>
            <p:cNvPr id="5" name="Oval 4"/>
            <p:cNvSpPr/>
            <p:nvPr/>
          </p:nvSpPr>
          <p:spPr>
            <a:xfrm>
              <a:off x="9764852" y="264695"/>
              <a:ext cx="1984783" cy="1476688"/>
            </a:xfrm>
            <a:prstGeom prst="ellipse">
              <a:avLst/>
            </a:prstGeom>
            <a:solidFill>
              <a:schemeClr val="accent3">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654318" y="259170"/>
              <a:ext cx="2205850" cy="938719"/>
            </a:xfrm>
            <a:prstGeom prst="rect">
              <a:avLst/>
            </a:prstGeom>
            <a:noFill/>
          </p:spPr>
          <p:txBody>
            <a:bodyPr wrap="square" rtlCol="0">
              <a:spAutoFit/>
            </a:bodyPr>
            <a:lstStyle/>
            <a:p>
              <a:pPr algn="ctr"/>
              <a:r>
                <a:rPr lang="en-US" sz="5500" dirty="0" smtClean="0"/>
                <a:t>5%</a:t>
              </a:r>
              <a:endParaRPr lang="en-US" sz="5500" dirty="0"/>
            </a:p>
          </p:txBody>
        </p:sp>
        <p:sp>
          <p:nvSpPr>
            <p:cNvPr id="3" name="TextBox 2"/>
            <p:cNvSpPr txBox="1"/>
            <p:nvPr/>
          </p:nvSpPr>
          <p:spPr>
            <a:xfrm>
              <a:off x="9853045" y="1022514"/>
              <a:ext cx="1808396" cy="461665"/>
            </a:xfrm>
            <a:prstGeom prst="rect">
              <a:avLst/>
            </a:prstGeom>
            <a:noFill/>
          </p:spPr>
          <p:txBody>
            <a:bodyPr wrap="square" rtlCol="0">
              <a:spAutoFit/>
            </a:bodyPr>
            <a:lstStyle/>
            <a:p>
              <a:pPr algn="ctr"/>
              <a:r>
                <a:rPr lang="en-US" sz="1150" dirty="0" smtClean="0">
                  <a:solidFill>
                    <a:schemeClr val="bg2">
                      <a:lumMod val="50000"/>
                    </a:schemeClr>
                  </a:solidFill>
                </a:rPr>
                <a:t>Estimated effort required by Sponsorship Coalition</a:t>
              </a:r>
              <a:endParaRPr lang="en-US" sz="1150" dirty="0">
                <a:solidFill>
                  <a:schemeClr val="bg2">
                    <a:lumMod val="50000"/>
                  </a:schemeClr>
                </a:solidFill>
              </a:endParaRPr>
            </a:p>
          </p:txBody>
        </p:sp>
      </p:grpSp>
    </p:spTree>
    <p:extLst>
      <p:ext uri="{BB962C8B-B14F-4D97-AF65-F5344CB8AC3E}">
        <p14:creationId xmlns:p14="http://schemas.microsoft.com/office/powerpoint/2010/main" val="5080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3"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496" y="300324"/>
            <a:ext cx="11296135" cy="753763"/>
          </a:xfrm>
        </p:spPr>
        <p:txBody>
          <a:bodyPr/>
          <a:lstStyle/>
          <a:p>
            <a:r>
              <a:rPr lang="en-US" dirty="0" smtClean="0"/>
              <a:t>Sponsorship Resources</a:t>
            </a:r>
            <a:endParaRPr lang="en-US" dirty="0"/>
          </a:p>
        </p:txBody>
      </p:sp>
      <p:cxnSp>
        <p:nvCxnSpPr>
          <p:cNvPr id="8" name="Straight Connector 7"/>
          <p:cNvCxnSpPr/>
          <p:nvPr/>
        </p:nvCxnSpPr>
        <p:spPr>
          <a:xfrm>
            <a:off x="5638799" y="1650520"/>
            <a:ext cx="0" cy="5029199"/>
          </a:xfrm>
          <a:prstGeom prst="line">
            <a:avLst/>
          </a:prstGeom>
          <a:ln>
            <a:prstDash val="sysDash"/>
          </a:ln>
        </p:spPr>
        <p:style>
          <a:lnRef idx="1">
            <a:schemeClr val="accent3"/>
          </a:lnRef>
          <a:fillRef idx="0">
            <a:schemeClr val="accent3"/>
          </a:fillRef>
          <a:effectRef idx="0">
            <a:schemeClr val="accent3"/>
          </a:effectRef>
          <a:fontRef idx="minor">
            <a:schemeClr val="tx1"/>
          </a:fontRef>
        </p:style>
      </p:cxnSp>
      <p:sp>
        <p:nvSpPr>
          <p:cNvPr id="35" name="TextBox 34"/>
          <p:cNvSpPr txBox="1"/>
          <p:nvPr/>
        </p:nvSpPr>
        <p:spPr>
          <a:xfrm>
            <a:off x="306378" y="1298117"/>
            <a:ext cx="5026646" cy="677108"/>
          </a:xfrm>
          <a:prstGeom prst="rect">
            <a:avLst/>
          </a:prstGeom>
          <a:noFill/>
        </p:spPr>
        <p:txBody>
          <a:bodyPr wrap="square" rtlCol="0">
            <a:spAutoFit/>
          </a:bodyPr>
          <a:lstStyle/>
          <a:p>
            <a:pPr algn="ctr"/>
            <a:r>
              <a:rPr lang="en-US" sz="1300" dirty="0" smtClean="0">
                <a:solidFill>
                  <a:schemeClr val="bg2">
                    <a:lumMod val="50000"/>
                  </a:schemeClr>
                </a:solidFill>
              </a:rPr>
              <a:t>As part of the Change Network your role is to serve as your unit’s </a:t>
            </a:r>
            <a:r>
              <a:rPr lang="en-US" sz="2500" dirty="0" smtClean="0">
                <a:solidFill>
                  <a:schemeClr val="bg2">
                    <a:lumMod val="50000"/>
                  </a:schemeClr>
                </a:solidFill>
              </a:rPr>
              <a:t>“</a:t>
            </a:r>
            <a:r>
              <a:rPr lang="en-US" sz="2500" dirty="0" smtClean="0"/>
              <a:t>CLARC</a:t>
            </a:r>
            <a:r>
              <a:rPr lang="en-US" sz="1200" b="1" dirty="0" smtClean="0">
                <a:solidFill>
                  <a:schemeClr val="bg2">
                    <a:lumMod val="50000"/>
                  </a:schemeClr>
                </a:solidFill>
              </a:rPr>
              <a:t>.</a:t>
            </a:r>
            <a:r>
              <a:rPr lang="en-US" sz="2500" dirty="0">
                <a:solidFill>
                  <a:schemeClr val="bg2">
                    <a:lumMod val="50000"/>
                  </a:schemeClr>
                </a:solidFill>
              </a:rPr>
              <a:t>”</a:t>
            </a:r>
          </a:p>
        </p:txBody>
      </p:sp>
      <p:grpSp>
        <p:nvGrpSpPr>
          <p:cNvPr id="4" name="Group 3"/>
          <p:cNvGrpSpPr/>
          <p:nvPr/>
        </p:nvGrpSpPr>
        <p:grpSpPr>
          <a:xfrm>
            <a:off x="2675057" y="2672007"/>
            <a:ext cx="2557897" cy="2741404"/>
            <a:chOff x="2675057" y="2672007"/>
            <a:chExt cx="2557897" cy="2741404"/>
          </a:xfrm>
        </p:grpSpPr>
        <p:sp>
          <p:nvSpPr>
            <p:cNvPr id="34" name="TextBox 33"/>
            <p:cNvSpPr txBox="1"/>
            <p:nvPr/>
          </p:nvSpPr>
          <p:spPr>
            <a:xfrm>
              <a:off x="2675057" y="2672007"/>
              <a:ext cx="1784699" cy="553998"/>
            </a:xfrm>
            <a:prstGeom prst="rect">
              <a:avLst/>
            </a:prstGeom>
            <a:noFill/>
          </p:spPr>
          <p:txBody>
            <a:bodyPr wrap="square" rtlCol="0">
              <a:spAutoFit/>
            </a:bodyPr>
            <a:lstStyle/>
            <a:p>
              <a:r>
                <a:rPr lang="en-US" sz="3000" dirty="0" smtClean="0"/>
                <a:t>C</a:t>
              </a:r>
              <a:r>
                <a:rPr lang="en-US" sz="2000" dirty="0" smtClean="0">
                  <a:solidFill>
                    <a:schemeClr val="bg2">
                      <a:lumMod val="50000"/>
                    </a:schemeClr>
                  </a:solidFill>
                </a:rPr>
                <a:t>ommunicator</a:t>
              </a:r>
              <a:endParaRPr lang="en-US" sz="2000" dirty="0"/>
            </a:p>
          </p:txBody>
        </p:sp>
        <p:sp>
          <p:nvSpPr>
            <p:cNvPr id="38" name="TextBox 37"/>
            <p:cNvSpPr txBox="1"/>
            <p:nvPr/>
          </p:nvSpPr>
          <p:spPr>
            <a:xfrm>
              <a:off x="2675057" y="3218859"/>
              <a:ext cx="1784699" cy="553998"/>
            </a:xfrm>
            <a:prstGeom prst="rect">
              <a:avLst/>
            </a:prstGeom>
            <a:noFill/>
          </p:spPr>
          <p:txBody>
            <a:bodyPr wrap="square" rtlCol="0">
              <a:spAutoFit/>
            </a:bodyPr>
            <a:lstStyle/>
            <a:p>
              <a:r>
                <a:rPr lang="en-US" sz="3000" dirty="0"/>
                <a:t>L</a:t>
              </a:r>
              <a:r>
                <a:rPr lang="en-US" sz="2000" dirty="0">
                  <a:solidFill>
                    <a:schemeClr val="bg2">
                      <a:lumMod val="50000"/>
                    </a:schemeClr>
                  </a:solidFill>
                </a:rPr>
                <a:t>iaison</a:t>
              </a:r>
            </a:p>
          </p:txBody>
        </p:sp>
        <p:sp>
          <p:nvSpPr>
            <p:cNvPr id="39" name="TextBox 38"/>
            <p:cNvSpPr txBox="1"/>
            <p:nvPr/>
          </p:nvSpPr>
          <p:spPr>
            <a:xfrm>
              <a:off x="2675057" y="3765711"/>
              <a:ext cx="1784699" cy="553998"/>
            </a:xfrm>
            <a:prstGeom prst="rect">
              <a:avLst/>
            </a:prstGeom>
            <a:noFill/>
          </p:spPr>
          <p:txBody>
            <a:bodyPr wrap="square" rtlCol="0">
              <a:spAutoFit/>
            </a:bodyPr>
            <a:lstStyle/>
            <a:p>
              <a:r>
                <a:rPr lang="en-US" sz="3000" dirty="0" smtClean="0"/>
                <a:t>A</a:t>
              </a:r>
              <a:r>
                <a:rPr lang="en-US" sz="2000" dirty="0" smtClean="0">
                  <a:solidFill>
                    <a:schemeClr val="bg2">
                      <a:lumMod val="50000"/>
                    </a:schemeClr>
                  </a:solidFill>
                </a:rPr>
                <a:t>dvocate</a:t>
              </a:r>
              <a:endParaRPr lang="en-US" sz="2000" dirty="0"/>
            </a:p>
          </p:txBody>
        </p:sp>
        <p:sp>
          <p:nvSpPr>
            <p:cNvPr id="40" name="TextBox 39"/>
            <p:cNvSpPr txBox="1"/>
            <p:nvPr/>
          </p:nvSpPr>
          <p:spPr>
            <a:xfrm>
              <a:off x="2675057" y="4312563"/>
              <a:ext cx="2557897" cy="553998"/>
            </a:xfrm>
            <a:prstGeom prst="rect">
              <a:avLst/>
            </a:prstGeom>
            <a:noFill/>
          </p:spPr>
          <p:txBody>
            <a:bodyPr wrap="square" rtlCol="0">
              <a:spAutoFit/>
            </a:bodyPr>
            <a:lstStyle/>
            <a:p>
              <a:r>
                <a:rPr lang="en-US" sz="3000" dirty="0"/>
                <a:t>R</a:t>
              </a:r>
              <a:r>
                <a:rPr lang="en-US" sz="2000" dirty="0">
                  <a:solidFill>
                    <a:schemeClr val="bg2">
                      <a:lumMod val="50000"/>
                    </a:schemeClr>
                  </a:solidFill>
                </a:rPr>
                <a:t>esistance</a:t>
              </a:r>
              <a:r>
                <a:rPr lang="en-US" sz="3000" dirty="0"/>
                <a:t> </a:t>
              </a:r>
              <a:r>
                <a:rPr lang="en-US" sz="2000" dirty="0">
                  <a:solidFill>
                    <a:schemeClr val="bg2">
                      <a:lumMod val="50000"/>
                    </a:schemeClr>
                  </a:solidFill>
                </a:rPr>
                <a:t>Manager</a:t>
              </a:r>
            </a:p>
          </p:txBody>
        </p:sp>
        <p:sp>
          <p:nvSpPr>
            <p:cNvPr id="41" name="TextBox 40"/>
            <p:cNvSpPr txBox="1"/>
            <p:nvPr/>
          </p:nvSpPr>
          <p:spPr>
            <a:xfrm>
              <a:off x="2675057" y="4859413"/>
              <a:ext cx="1784699" cy="553998"/>
            </a:xfrm>
            <a:prstGeom prst="rect">
              <a:avLst/>
            </a:prstGeom>
            <a:noFill/>
          </p:spPr>
          <p:txBody>
            <a:bodyPr wrap="square" rtlCol="0">
              <a:spAutoFit/>
            </a:bodyPr>
            <a:lstStyle/>
            <a:p>
              <a:r>
                <a:rPr lang="en-US" sz="3000" dirty="0" smtClean="0"/>
                <a:t>C</a:t>
              </a:r>
              <a:r>
                <a:rPr lang="en-US" sz="2000" dirty="0" smtClean="0">
                  <a:solidFill>
                    <a:schemeClr val="bg2">
                      <a:lumMod val="50000"/>
                    </a:schemeClr>
                  </a:solidFill>
                </a:rPr>
                <a:t>oach</a:t>
              </a:r>
              <a:endParaRPr lang="en-US" sz="2000" dirty="0"/>
            </a:p>
          </p:txBody>
        </p:sp>
      </p:grpSp>
      <p:grpSp>
        <p:nvGrpSpPr>
          <p:cNvPr id="42" name="Group 41"/>
          <p:cNvGrpSpPr/>
          <p:nvPr/>
        </p:nvGrpSpPr>
        <p:grpSpPr>
          <a:xfrm>
            <a:off x="490943" y="3424985"/>
            <a:ext cx="1584674" cy="1036592"/>
            <a:chOff x="3871774" y="2154150"/>
            <a:chExt cx="1337680" cy="890165"/>
          </a:xfrm>
        </p:grpSpPr>
        <p:pic>
          <p:nvPicPr>
            <p:cNvPr id="1026" name="Picture 2" descr="Image result for superhero with a cape clipart"/>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871774" y="2154150"/>
              <a:ext cx="1337680" cy="890165"/>
            </a:xfrm>
            <a:prstGeom prst="rect">
              <a:avLst/>
            </a:prstGeom>
            <a:noFill/>
            <a:extLst>
              <a:ext uri="{909E8E84-426E-40DD-AFC4-6F175D3DCCD1}">
                <a14:hiddenFill xmlns:a14="http://schemas.microsoft.com/office/drawing/2010/main">
                  <a:solidFill>
                    <a:srgbClr val="FFFFFF"/>
                  </a:solidFill>
                </a14:hiddenFill>
              </a:ext>
            </a:extLst>
          </p:spPr>
        </p:pic>
        <p:sp>
          <p:nvSpPr>
            <p:cNvPr id="37" name="5-Point Star 36"/>
            <p:cNvSpPr/>
            <p:nvPr/>
          </p:nvSpPr>
          <p:spPr>
            <a:xfrm>
              <a:off x="4302401" y="2550306"/>
              <a:ext cx="192505" cy="18288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5897706" y="1298117"/>
            <a:ext cx="5865925" cy="5097757"/>
            <a:chOff x="5897706" y="1298117"/>
            <a:chExt cx="5865925" cy="5097757"/>
          </a:xfrm>
        </p:grpSpPr>
        <p:grpSp>
          <p:nvGrpSpPr>
            <p:cNvPr id="5" name="Group 4"/>
            <p:cNvGrpSpPr/>
            <p:nvPr/>
          </p:nvGrpSpPr>
          <p:grpSpPr>
            <a:xfrm>
              <a:off x="5897706" y="2138199"/>
              <a:ext cx="5704748" cy="4257675"/>
              <a:chOff x="5897706" y="2138199"/>
              <a:chExt cx="5704748" cy="4257675"/>
            </a:xfrm>
          </p:grpSpPr>
          <p:pic>
            <p:nvPicPr>
              <p:cNvPr id="24" name="Picture 23"/>
              <p:cNvPicPr>
                <a:picLocks noChangeAspect="1"/>
              </p:cNvPicPr>
              <p:nvPr/>
            </p:nvPicPr>
            <p:blipFill>
              <a:blip r:embed="rId4"/>
              <a:stretch>
                <a:fillRect/>
              </a:stretch>
            </p:blipFill>
            <p:spPr>
              <a:xfrm>
                <a:off x="5897706" y="2138199"/>
                <a:ext cx="942975" cy="4257675"/>
              </a:xfrm>
              <a:prstGeom prst="rect">
                <a:avLst/>
              </a:prstGeom>
            </p:spPr>
          </p:pic>
          <p:sp>
            <p:nvSpPr>
              <p:cNvPr id="25" name="Rounded Rectangle 24"/>
              <p:cNvSpPr/>
              <p:nvPr/>
            </p:nvSpPr>
            <p:spPr>
              <a:xfrm>
                <a:off x="7251034" y="3299218"/>
                <a:ext cx="4315326" cy="786064"/>
              </a:xfrm>
              <a:prstGeom prst="round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7251034" y="2182475"/>
                <a:ext cx="4315326" cy="786064"/>
              </a:xfrm>
              <a:prstGeom prst="round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7251034" y="4415961"/>
                <a:ext cx="4315326" cy="786064"/>
              </a:xfrm>
              <a:prstGeom prst="round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7259054" y="5532704"/>
                <a:ext cx="4315326" cy="786064"/>
              </a:xfrm>
              <a:prstGeom prst="round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7375359" y="2236223"/>
                <a:ext cx="4227095" cy="677108"/>
              </a:xfrm>
              <a:prstGeom prst="rect">
                <a:avLst/>
              </a:prstGeom>
              <a:noFill/>
            </p:spPr>
            <p:txBody>
              <a:bodyPr wrap="square" rtlCol="0">
                <a:spAutoFit/>
              </a:bodyPr>
              <a:lstStyle/>
              <a:p>
                <a:r>
                  <a:rPr lang="en-US" sz="1200" dirty="0" smtClean="0">
                    <a:solidFill>
                      <a:schemeClr val="bg2">
                        <a:lumMod val="50000"/>
                      </a:schemeClr>
                    </a:solidFill>
                  </a:rPr>
                  <a:t>A </a:t>
                </a:r>
                <a:r>
                  <a:rPr lang="en-US" sz="1400" b="1" dirty="0" smtClean="0">
                    <a:solidFill>
                      <a:schemeClr val="accent3">
                        <a:lumMod val="50000"/>
                      </a:schemeClr>
                    </a:solidFill>
                  </a:rPr>
                  <a:t>Distribution List </a:t>
                </a:r>
                <a:r>
                  <a:rPr lang="en-US" sz="1200" dirty="0" smtClean="0">
                    <a:solidFill>
                      <a:schemeClr val="bg2">
                        <a:lumMod val="50000"/>
                      </a:schemeClr>
                    </a:solidFill>
                  </a:rPr>
                  <a:t>with all Change Network members in your area to facilitate communication, provide feedback loops, and manage unit readiness   </a:t>
                </a:r>
                <a:endParaRPr lang="en-US" sz="1200" dirty="0">
                  <a:solidFill>
                    <a:schemeClr val="bg2">
                      <a:lumMod val="50000"/>
                    </a:schemeClr>
                  </a:solidFill>
                </a:endParaRPr>
              </a:p>
            </p:txBody>
          </p:sp>
          <p:sp>
            <p:nvSpPr>
              <p:cNvPr id="30" name="TextBox 29"/>
              <p:cNvSpPr txBox="1"/>
              <p:nvPr/>
            </p:nvSpPr>
            <p:spPr>
              <a:xfrm>
                <a:off x="7375359" y="3465265"/>
                <a:ext cx="4227095" cy="492443"/>
              </a:xfrm>
              <a:prstGeom prst="rect">
                <a:avLst/>
              </a:prstGeom>
              <a:noFill/>
            </p:spPr>
            <p:txBody>
              <a:bodyPr wrap="square" rtlCol="0">
                <a:spAutoFit/>
              </a:bodyPr>
              <a:lstStyle/>
              <a:p>
                <a:r>
                  <a:rPr lang="en-US" sz="1400" b="1" dirty="0" smtClean="0">
                    <a:solidFill>
                      <a:schemeClr val="accent3">
                        <a:lumMod val="50000"/>
                      </a:schemeClr>
                    </a:solidFill>
                  </a:rPr>
                  <a:t>Email communications and readiness activities </a:t>
                </a:r>
                <a:r>
                  <a:rPr lang="en-US" sz="1200" dirty="0" smtClean="0">
                    <a:solidFill>
                      <a:schemeClr val="bg2">
                        <a:lumMod val="50000"/>
                      </a:schemeClr>
                    </a:solidFill>
                  </a:rPr>
                  <a:t>to set </a:t>
                </a:r>
                <a:br>
                  <a:rPr lang="en-US" sz="1200" dirty="0" smtClean="0">
                    <a:solidFill>
                      <a:schemeClr val="bg2">
                        <a:lumMod val="50000"/>
                      </a:schemeClr>
                    </a:solidFill>
                  </a:rPr>
                </a:br>
                <a:r>
                  <a:rPr lang="en-US" sz="1200" dirty="0" smtClean="0">
                    <a:solidFill>
                      <a:schemeClr val="bg2">
                        <a:lumMod val="50000"/>
                      </a:schemeClr>
                    </a:solidFill>
                  </a:rPr>
                  <a:t>KR as your unit’s priority and ensure preparedness </a:t>
                </a:r>
                <a:endParaRPr lang="en-US" sz="1200" dirty="0">
                  <a:solidFill>
                    <a:schemeClr val="bg2">
                      <a:lumMod val="50000"/>
                    </a:schemeClr>
                  </a:solidFill>
                </a:endParaRPr>
              </a:p>
            </p:txBody>
          </p:sp>
          <p:sp>
            <p:nvSpPr>
              <p:cNvPr id="31" name="TextBox 30"/>
              <p:cNvSpPr txBox="1"/>
              <p:nvPr/>
            </p:nvSpPr>
            <p:spPr>
              <a:xfrm>
                <a:off x="7375359" y="4557981"/>
                <a:ext cx="4227095" cy="492443"/>
              </a:xfrm>
              <a:prstGeom prst="rect">
                <a:avLst/>
              </a:prstGeom>
              <a:noFill/>
            </p:spPr>
            <p:txBody>
              <a:bodyPr wrap="square" rtlCol="0">
                <a:spAutoFit/>
              </a:bodyPr>
              <a:lstStyle/>
              <a:p>
                <a:r>
                  <a:rPr lang="en-US" sz="1400" b="1" dirty="0">
                    <a:solidFill>
                      <a:schemeClr val="accent3">
                        <a:lumMod val="50000"/>
                      </a:schemeClr>
                    </a:solidFill>
                  </a:rPr>
                  <a:t>Presentations and talking points </a:t>
                </a:r>
                <a:r>
                  <a:rPr lang="en-US" sz="1200" dirty="0" smtClean="0">
                    <a:solidFill>
                      <a:schemeClr val="bg2">
                        <a:lumMod val="50000"/>
                      </a:schemeClr>
                    </a:solidFill>
                  </a:rPr>
                  <a:t>to spark discussion at your departmental meetings</a:t>
                </a:r>
                <a:endParaRPr lang="en-US" sz="1200" dirty="0">
                  <a:solidFill>
                    <a:schemeClr val="bg2">
                      <a:lumMod val="50000"/>
                    </a:schemeClr>
                  </a:solidFill>
                </a:endParaRPr>
              </a:p>
            </p:txBody>
          </p:sp>
          <p:sp>
            <p:nvSpPr>
              <p:cNvPr id="32" name="TextBox 31"/>
              <p:cNvSpPr txBox="1"/>
              <p:nvPr/>
            </p:nvSpPr>
            <p:spPr>
              <a:xfrm>
                <a:off x="7375359" y="5582553"/>
                <a:ext cx="4109505" cy="677108"/>
              </a:xfrm>
              <a:prstGeom prst="rect">
                <a:avLst/>
              </a:prstGeom>
              <a:noFill/>
            </p:spPr>
            <p:txBody>
              <a:bodyPr wrap="square" rtlCol="0">
                <a:spAutoFit/>
              </a:bodyPr>
              <a:lstStyle/>
              <a:p>
                <a:r>
                  <a:rPr lang="en-US" sz="1400" b="1" dirty="0" err="1" smtClean="0">
                    <a:solidFill>
                      <a:schemeClr val="accent3">
                        <a:lumMod val="50000"/>
                      </a:schemeClr>
                    </a:solidFill>
                  </a:rPr>
                  <a:t>Kuali</a:t>
                </a:r>
                <a:r>
                  <a:rPr lang="en-US" sz="1400" b="1" dirty="0" smtClean="0">
                    <a:solidFill>
                      <a:schemeClr val="accent3">
                        <a:lumMod val="50000"/>
                      </a:schemeClr>
                    </a:solidFill>
                  </a:rPr>
                  <a:t> Research System webpages </a:t>
                </a:r>
                <a:r>
                  <a:rPr lang="en-US" sz="1200" dirty="0" smtClean="0">
                    <a:solidFill>
                      <a:schemeClr val="bg2">
                        <a:lumMod val="50000"/>
                      </a:schemeClr>
                    </a:solidFill>
                  </a:rPr>
                  <a:t>to keep your unit in sync with updates, communications, and change network resources.</a:t>
                </a:r>
                <a:endParaRPr lang="en-US" sz="1300" b="1" dirty="0"/>
              </a:p>
            </p:txBody>
          </p:sp>
        </p:grpSp>
        <p:sp>
          <p:nvSpPr>
            <p:cNvPr id="45" name="TextBox 44"/>
            <p:cNvSpPr txBox="1"/>
            <p:nvPr/>
          </p:nvSpPr>
          <p:spPr>
            <a:xfrm>
              <a:off x="6512067" y="1298117"/>
              <a:ext cx="5251564" cy="492443"/>
            </a:xfrm>
            <a:prstGeom prst="rect">
              <a:avLst/>
            </a:prstGeom>
            <a:noFill/>
          </p:spPr>
          <p:txBody>
            <a:bodyPr wrap="square" rtlCol="0">
              <a:spAutoFit/>
            </a:bodyPr>
            <a:lstStyle/>
            <a:p>
              <a:pPr algn="ctr"/>
              <a:r>
                <a:rPr lang="en-US" sz="1300" dirty="0" smtClean="0">
                  <a:solidFill>
                    <a:schemeClr val="bg2">
                      <a:lumMod val="50000"/>
                    </a:schemeClr>
                  </a:solidFill>
                </a:rPr>
                <a:t>To support you in your role, the project team will provide you with </a:t>
              </a:r>
              <a:r>
                <a:rPr lang="en-US" sz="1300" b="1" dirty="0" smtClean="0">
                  <a:solidFill>
                    <a:schemeClr val="bg2">
                      <a:lumMod val="50000"/>
                    </a:schemeClr>
                  </a:solidFill>
                </a:rPr>
                <a:t>training, tips and tricks, and the following tools </a:t>
              </a:r>
              <a:r>
                <a:rPr lang="en-US" sz="1300" dirty="0" smtClean="0">
                  <a:solidFill>
                    <a:schemeClr val="bg2">
                      <a:lumMod val="50000"/>
                    </a:schemeClr>
                  </a:solidFill>
                </a:rPr>
                <a:t>throughout the change:</a:t>
              </a:r>
              <a:endParaRPr lang="en-US" sz="1300" dirty="0">
                <a:solidFill>
                  <a:schemeClr val="bg2">
                    <a:lumMod val="50000"/>
                  </a:schemeClr>
                </a:solidFill>
              </a:endParaRPr>
            </a:p>
          </p:txBody>
        </p:sp>
      </p:grpSp>
    </p:spTree>
    <p:extLst>
      <p:ext uri="{BB962C8B-B14F-4D97-AF65-F5344CB8AC3E}">
        <p14:creationId xmlns:p14="http://schemas.microsoft.com/office/powerpoint/2010/main" val="42989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6" accel="45000" fill="hold" nodeType="clickEffect">
                                  <p:stCondLst>
                                    <p:cond delay="0"/>
                                  </p:stCondLst>
                                  <p:childTnLst>
                                    <p:set>
                                      <p:cBhvr>
                                        <p:cTn id="13" dur="1" fill="hold">
                                          <p:stCondLst>
                                            <p:cond delay="0"/>
                                          </p:stCondLst>
                                        </p:cTn>
                                        <p:tgtEl>
                                          <p:spTgt spid="42"/>
                                        </p:tgtEl>
                                        <p:attrNameLst>
                                          <p:attrName>style.visibility</p:attrName>
                                        </p:attrNameLst>
                                      </p:cBhvr>
                                      <p:to>
                                        <p:strVal val="visible"/>
                                      </p:to>
                                    </p:set>
                                    <p:anim calcmode="lin" valueType="num">
                                      <p:cBhvr additive="base">
                                        <p:cTn id="14" dur="2000" fill="hold"/>
                                        <p:tgtEl>
                                          <p:spTgt spid="42"/>
                                        </p:tgtEl>
                                        <p:attrNameLst>
                                          <p:attrName>ppt_x</p:attrName>
                                        </p:attrNameLst>
                                      </p:cBhvr>
                                      <p:tavLst>
                                        <p:tav tm="0">
                                          <p:val>
                                            <p:strVal val="1+#ppt_w/2"/>
                                          </p:val>
                                        </p:tav>
                                        <p:tav tm="100000">
                                          <p:val>
                                            <p:strVal val="#ppt_x"/>
                                          </p:val>
                                        </p:tav>
                                      </p:tavLst>
                                    </p:anim>
                                    <p:anim calcmode="lin" valueType="num">
                                      <p:cBhvr additive="base">
                                        <p:cTn id="15" dur="20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anim calcmode="lin" valueType="num">
                                      <p:cBhvr>
                                        <p:cTn id="21" dur="500" fill="hold"/>
                                        <p:tgtEl>
                                          <p:spTgt spid="6"/>
                                        </p:tgtEl>
                                        <p:attrNameLst>
                                          <p:attrName>ppt_x</p:attrName>
                                        </p:attrNameLst>
                                      </p:cBhvr>
                                      <p:tavLst>
                                        <p:tav tm="0">
                                          <p:val>
                                            <p:strVal val="#ppt_x"/>
                                          </p:val>
                                        </p:tav>
                                        <p:tav tm="100000">
                                          <p:val>
                                            <p:strVal val="#ppt_x"/>
                                          </p:val>
                                        </p:tav>
                                      </p:tavLst>
                                    </p:anim>
                                    <p:anim calcmode="lin" valueType="num">
                                      <p:cBhvr>
                                        <p:cTn id="22"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240" y="297536"/>
            <a:ext cx="11296135" cy="753763"/>
          </a:xfrm>
        </p:spPr>
        <p:txBody>
          <a:bodyPr/>
          <a:lstStyle/>
          <a:p>
            <a:r>
              <a:rPr lang="en-US" dirty="0" smtClean="0"/>
              <a:t>Sponsorshi</a:t>
            </a:r>
            <a:r>
              <a:rPr lang="en-US" dirty="0"/>
              <a:t>p</a:t>
            </a:r>
            <a:r>
              <a:rPr lang="en-US" dirty="0" smtClean="0"/>
              <a:t> </a:t>
            </a:r>
            <a:r>
              <a:rPr lang="en-US" dirty="0"/>
              <a:t>Resources</a:t>
            </a:r>
          </a:p>
        </p:txBody>
      </p:sp>
      <p:sp>
        <p:nvSpPr>
          <p:cNvPr id="3" name="Rectangle 2"/>
          <p:cNvSpPr/>
          <p:nvPr/>
        </p:nvSpPr>
        <p:spPr>
          <a:xfrm>
            <a:off x="2560722" y="6008639"/>
            <a:ext cx="8208878" cy="615553"/>
          </a:xfrm>
          <a:prstGeom prst="rect">
            <a:avLst/>
          </a:prstGeom>
        </p:spPr>
        <p:txBody>
          <a:bodyPr wrap="square">
            <a:spAutoFit/>
          </a:bodyPr>
          <a:lstStyle/>
          <a:p>
            <a:r>
              <a:rPr lang="en-US" sz="1400" dirty="0">
                <a:solidFill>
                  <a:schemeClr val="bg2">
                    <a:lumMod val="50000"/>
                  </a:schemeClr>
                </a:solidFill>
                <a:latin typeface="Calibri" panose="020F0502020204030204" pitchFamily="34" charset="0"/>
              </a:rPr>
              <a:t>Visit our redesigned </a:t>
            </a:r>
            <a:r>
              <a:rPr lang="en-US" sz="1400" dirty="0" err="1" smtClean="0">
                <a:solidFill>
                  <a:schemeClr val="bg2">
                    <a:lumMod val="50000"/>
                  </a:schemeClr>
                </a:solidFill>
                <a:latin typeface="Calibri" panose="020F0502020204030204" pitchFamily="34" charset="0"/>
              </a:rPr>
              <a:t>Kuali</a:t>
            </a:r>
            <a:r>
              <a:rPr lang="en-US" sz="1400" dirty="0" smtClean="0">
                <a:solidFill>
                  <a:schemeClr val="bg2">
                    <a:lumMod val="50000"/>
                  </a:schemeClr>
                </a:solidFill>
                <a:latin typeface="Calibri" panose="020F0502020204030204" pitchFamily="34" charset="0"/>
              </a:rPr>
              <a:t> Research System </a:t>
            </a:r>
            <a:r>
              <a:rPr lang="en-US" sz="1400" dirty="0">
                <a:solidFill>
                  <a:schemeClr val="bg2">
                    <a:lumMod val="50000"/>
                  </a:schemeClr>
                </a:solidFill>
                <a:latin typeface="Calibri" panose="020F0502020204030204" pitchFamily="34" charset="0"/>
              </a:rPr>
              <a:t>web pages for updates, project communications, and change network representatives: </a:t>
            </a:r>
            <a:r>
              <a:rPr lang="en-US" sz="2000" dirty="0">
                <a:solidFill>
                  <a:schemeClr val="tx2"/>
                </a:solidFill>
                <a:latin typeface="Calibri" panose="020F0502020204030204" pitchFamily="34" charset="0"/>
                <a:hlinkClick r:id="rId2"/>
              </a:rPr>
              <a:t>http://</a:t>
            </a:r>
            <a:r>
              <a:rPr lang="en-US" sz="2000" dirty="0" smtClean="0">
                <a:solidFill>
                  <a:schemeClr val="tx2"/>
                </a:solidFill>
                <a:latin typeface="Calibri" panose="020F0502020204030204" pitchFamily="34" charset="0"/>
                <a:hlinkClick r:id="rId2"/>
              </a:rPr>
              <a:t>esr.ucsd.edu/projects/kuali-research/index.html</a:t>
            </a:r>
            <a:r>
              <a:rPr lang="en-US" sz="2000" dirty="0" smtClean="0">
                <a:solidFill>
                  <a:schemeClr val="tx2"/>
                </a:solidFill>
                <a:latin typeface="Calibri" panose="020F0502020204030204" pitchFamily="34" charset="0"/>
              </a:rPr>
              <a:t>  </a:t>
            </a:r>
            <a:endParaRPr lang="en-US" sz="2000" dirty="0">
              <a:solidFill>
                <a:schemeClr val="tx2"/>
              </a:solidFill>
            </a:endParaRPr>
          </a:p>
        </p:txBody>
      </p:sp>
      <p:pic>
        <p:nvPicPr>
          <p:cNvPr id="5" name="Picture 4"/>
          <p:cNvPicPr>
            <a:picLocks noChangeAspect="1"/>
          </p:cNvPicPr>
          <p:nvPr/>
        </p:nvPicPr>
        <p:blipFill>
          <a:blip r:embed="rId3"/>
          <a:stretch>
            <a:fillRect/>
          </a:stretch>
        </p:blipFill>
        <p:spPr>
          <a:xfrm rot="21179089">
            <a:off x="1874327" y="1298441"/>
            <a:ext cx="5957764" cy="4230744"/>
          </a:xfrm>
          <a:prstGeom prst="rect">
            <a:avLst/>
          </a:prstGeom>
          <a:ln>
            <a:noFill/>
          </a:ln>
          <a:effectLst>
            <a:outerShdw blurRad="292100" dist="139700" dir="2700000" algn="tl" rotWithShape="0">
              <a:srgbClr val="333333">
                <a:alpha val="65000"/>
              </a:srgbClr>
            </a:outerShdw>
          </a:effectLst>
        </p:spPr>
      </p:pic>
      <p:pic>
        <p:nvPicPr>
          <p:cNvPr id="4" name="Picture 3"/>
          <p:cNvPicPr>
            <a:picLocks noChangeAspect="1"/>
          </p:cNvPicPr>
          <p:nvPr/>
        </p:nvPicPr>
        <p:blipFill rotWithShape="1">
          <a:blip r:embed="rId4"/>
          <a:srcRect l="13921" t="-416" r="16167" b="14938"/>
          <a:stretch/>
        </p:blipFill>
        <p:spPr>
          <a:xfrm rot="437129">
            <a:off x="4967931" y="1405084"/>
            <a:ext cx="5832882" cy="39783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34589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nvPr>
        </p:nvGraphicFramePr>
        <p:xfrm>
          <a:off x="356561" y="-234256"/>
          <a:ext cx="1149291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t>Next Steps</a:t>
            </a:r>
            <a:endParaRPr lang="en-US" dirty="0"/>
          </a:p>
        </p:txBody>
      </p:sp>
      <p:sp>
        <p:nvSpPr>
          <p:cNvPr id="3" name="Text Placeholder 2"/>
          <p:cNvSpPr>
            <a:spLocks noGrp="1"/>
          </p:cNvSpPr>
          <p:nvPr>
            <p:ph type="body" sz="quarter" idx="13"/>
          </p:nvPr>
        </p:nvSpPr>
        <p:spPr/>
        <p:txBody>
          <a:bodyPr/>
          <a:lstStyle/>
          <a:p>
            <a:r>
              <a:rPr lang="en-US" dirty="0" smtClean="0"/>
              <a:t>Project Time Line</a:t>
            </a:r>
            <a:endParaRPr lang="en-US" dirty="0"/>
          </a:p>
        </p:txBody>
      </p:sp>
      <p:sp>
        <p:nvSpPr>
          <p:cNvPr id="4" name="Slide Number Placeholder 3"/>
          <p:cNvSpPr>
            <a:spLocks noGrp="1"/>
          </p:cNvSpPr>
          <p:nvPr>
            <p:ph type="sldNum" sz="quarter" idx="12"/>
          </p:nvPr>
        </p:nvSpPr>
        <p:spPr>
          <a:xfrm>
            <a:off x="9106278" y="6630777"/>
            <a:ext cx="2743200" cy="365125"/>
          </a:xfrm>
        </p:spPr>
        <p:txBody>
          <a:bodyPr/>
          <a:lstStyle/>
          <a:p>
            <a:fld id="{D0A8BD7E-3FB1-46E0-88A2-F69CF9BE5AD3}" type="slidenum">
              <a:rPr lang="en-US" smtClean="0">
                <a:solidFill>
                  <a:srgbClr val="A5A5A5"/>
                </a:solidFill>
              </a:rPr>
              <a:pPr/>
              <a:t>9</a:t>
            </a:fld>
            <a:endParaRPr lang="en-US" dirty="0">
              <a:solidFill>
                <a:srgbClr val="A5A5A5"/>
              </a:solidFill>
            </a:endParaRPr>
          </a:p>
        </p:txBody>
      </p:sp>
      <p:sp>
        <p:nvSpPr>
          <p:cNvPr id="11" name="TextBox 10"/>
          <p:cNvSpPr txBox="1"/>
          <p:nvPr/>
        </p:nvSpPr>
        <p:spPr>
          <a:xfrm>
            <a:off x="3787628" y="1647988"/>
            <a:ext cx="1384184"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solidFill>
                  <a:srgbClr val="05BFD5"/>
                </a:solidFill>
              </a:rPr>
              <a:t>We are here</a:t>
            </a:r>
            <a:endParaRPr lang="en-US" dirty="0">
              <a:solidFill>
                <a:srgbClr val="05BFD5"/>
              </a:solidFill>
            </a:endParaRPr>
          </a:p>
        </p:txBody>
      </p:sp>
      <p:cxnSp>
        <p:nvCxnSpPr>
          <p:cNvPr id="18" name="Elbow Connector 17"/>
          <p:cNvCxnSpPr>
            <a:stCxn id="11" idx="1"/>
          </p:cNvCxnSpPr>
          <p:nvPr/>
        </p:nvCxnSpPr>
        <p:spPr>
          <a:xfrm rot="10800000" flipV="1">
            <a:off x="3506598" y="1832654"/>
            <a:ext cx="281030" cy="387198"/>
          </a:xfrm>
          <a:prstGeom prst="bentConnector2">
            <a:avLst/>
          </a:prstGeom>
          <a:ln>
            <a:tailEnd type="triangle"/>
          </a:ln>
        </p:spPr>
        <p:style>
          <a:lnRef idx="1">
            <a:schemeClr val="accent2"/>
          </a:lnRef>
          <a:fillRef idx="0">
            <a:schemeClr val="accent2"/>
          </a:fillRef>
          <a:effectRef idx="0">
            <a:schemeClr val="accent2"/>
          </a:effectRef>
          <a:fontRef idx="minor">
            <a:schemeClr val="tx1"/>
          </a:fontRef>
        </p:style>
      </p:cxnSp>
      <p:sp>
        <p:nvSpPr>
          <p:cNvPr id="7" name="TextBox 6"/>
          <p:cNvSpPr txBox="1"/>
          <p:nvPr/>
        </p:nvSpPr>
        <p:spPr>
          <a:xfrm>
            <a:off x="467496" y="3238150"/>
            <a:ext cx="11209979" cy="2862322"/>
          </a:xfrm>
          <a:prstGeom prst="rect">
            <a:avLst/>
          </a:prstGeom>
          <a:noFill/>
        </p:spPr>
        <p:txBody>
          <a:bodyPr wrap="square" rtlCol="0">
            <a:spAutoFit/>
          </a:bodyPr>
          <a:lstStyle/>
          <a:p>
            <a:r>
              <a:rPr lang="en-US" dirty="0" smtClean="0">
                <a:solidFill>
                  <a:srgbClr val="05BFD5"/>
                </a:solidFill>
              </a:rPr>
              <a:t>The project team is working with subject matter experts (SMEs) from across the campus who were recommended by project governance (the Research Information Services (RIS) Advisory Group).  The SMEs are reviewing Pre and Post Award business processes by documenting current state and working with the vendor and project team to establish a proposed future state using Lean Six Sigma methodology.  The proposed future states are then submitted for review and approve to the RIS.  If additional guidance, decision and/or support is needed at a higher level, the process is escalated as needed for future review and approval.</a:t>
            </a:r>
          </a:p>
          <a:p>
            <a:endParaRPr lang="en-US" dirty="0">
              <a:solidFill>
                <a:srgbClr val="05BFD5"/>
              </a:solidFill>
            </a:endParaRPr>
          </a:p>
          <a:p>
            <a:r>
              <a:rPr lang="en-US" dirty="0" smtClean="0">
                <a:solidFill>
                  <a:srgbClr val="05BFD5"/>
                </a:solidFill>
              </a:rPr>
              <a:t>Once a proposed future state process has been approved, it is handed off to the Configuration Lead and the Solutions Architect for configuration into the </a:t>
            </a:r>
            <a:r>
              <a:rPr lang="en-US" dirty="0" err="1" smtClean="0">
                <a:solidFill>
                  <a:srgbClr val="05BFD5"/>
                </a:solidFill>
              </a:rPr>
              <a:t>Kuali</a:t>
            </a:r>
            <a:r>
              <a:rPr lang="en-US" dirty="0" smtClean="0">
                <a:solidFill>
                  <a:srgbClr val="05BFD5"/>
                </a:solidFill>
              </a:rPr>
              <a:t> Research System and integration evaluation.  Once configured it will be slated for validation and user acceptance testing.</a:t>
            </a:r>
            <a:endParaRPr lang="en-US" dirty="0">
              <a:solidFill>
                <a:srgbClr val="05BFD5"/>
              </a:solidFill>
            </a:endParaRPr>
          </a:p>
        </p:txBody>
      </p:sp>
      <p:sp>
        <p:nvSpPr>
          <p:cNvPr id="19" name="TextBox 13"/>
          <p:cNvSpPr txBox="1"/>
          <p:nvPr/>
        </p:nvSpPr>
        <p:spPr>
          <a:xfrm>
            <a:off x="356561" y="2715102"/>
            <a:ext cx="1176746" cy="2539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dirty="0" smtClean="0">
                <a:solidFill>
                  <a:schemeClr val="bg1">
                    <a:lumMod val="50000"/>
                  </a:schemeClr>
                </a:solidFill>
              </a:rPr>
              <a:t>Oct – Dec 2017</a:t>
            </a:r>
            <a:endParaRPr lang="en-US" sz="1050" dirty="0">
              <a:solidFill>
                <a:schemeClr val="bg1">
                  <a:lumMod val="50000"/>
                </a:schemeClr>
              </a:solidFill>
            </a:endParaRPr>
          </a:p>
        </p:txBody>
      </p:sp>
      <p:sp>
        <p:nvSpPr>
          <p:cNvPr id="20" name="TextBox 14"/>
          <p:cNvSpPr txBox="1"/>
          <p:nvPr/>
        </p:nvSpPr>
        <p:spPr>
          <a:xfrm>
            <a:off x="1612884" y="2715102"/>
            <a:ext cx="1176746" cy="2539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dirty="0" smtClean="0">
                <a:solidFill>
                  <a:schemeClr val="bg1">
                    <a:lumMod val="50000"/>
                  </a:schemeClr>
                </a:solidFill>
              </a:rPr>
              <a:t>Jan – Mar 2018</a:t>
            </a:r>
            <a:endParaRPr lang="en-US" sz="1050" dirty="0">
              <a:solidFill>
                <a:schemeClr val="bg1">
                  <a:lumMod val="50000"/>
                </a:schemeClr>
              </a:solidFill>
            </a:endParaRPr>
          </a:p>
        </p:txBody>
      </p:sp>
      <p:sp>
        <p:nvSpPr>
          <p:cNvPr id="23" name="TextBox 15"/>
          <p:cNvSpPr txBox="1"/>
          <p:nvPr/>
        </p:nvSpPr>
        <p:spPr>
          <a:xfrm>
            <a:off x="2768421" y="2719146"/>
            <a:ext cx="1335900" cy="2539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dirty="0" smtClean="0">
                <a:solidFill>
                  <a:schemeClr val="accent2"/>
                </a:solidFill>
              </a:rPr>
              <a:t>Apr 2018 – Mar 2019</a:t>
            </a:r>
            <a:endParaRPr lang="en-US" sz="1050" dirty="0">
              <a:solidFill>
                <a:schemeClr val="accent2"/>
              </a:solidFill>
            </a:endParaRPr>
          </a:p>
        </p:txBody>
      </p:sp>
      <p:sp>
        <p:nvSpPr>
          <p:cNvPr id="24" name="TextBox 20"/>
          <p:cNvSpPr txBox="1"/>
          <p:nvPr/>
        </p:nvSpPr>
        <p:spPr>
          <a:xfrm>
            <a:off x="4024744" y="2719146"/>
            <a:ext cx="1335900" cy="2539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dirty="0" smtClean="0">
                <a:solidFill>
                  <a:schemeClr val="accent2"/>
                </a:solidFill>
              </a:rPr>
              <a:t>Aug 2018 – Apr 2019</a:t>
            </a:r>
            <a:endParaRPr lang="en-US" sz="1050" dirty="0">
              <a:solidFill>
                <a:schemeClr val="accent2"/>
              </a:solidFill>
            </a:endParaRPr>
          </a:p>
        </p:txBody>
      </p:sp>
      <p:sp>
        <p:nvSpPr>
          <p:cNvPr id="25" name="TextBox 21"/>
          <p:cNvSpPr txBox="1"/>
          <p:nvPr/>
        </p:nvSpPr>
        <p:spPr>
          <a:xfrm>
            <a:off x="5381853" y="2719146"/>
            <a:ext cx="1176746" cy="2539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dirty="0" smtClean="0">
                <a:solidFill>
                  <a:schemeClr val="bg1">
                    <a:lumMod val="50000"/>
                  </a:schemeClr>
                </a:solidFill>
              </a:rPr>
              <a:t>Apr – Sept 2019</a:t>
            </a:r>
            <a:endParaRPr lang="en-US" sz="1050" dirty="0">
              <a:solidFill>
                <a:schemeClr val="bg1">
                  <a:lumMod val="50000"/>
                </a:schemeClr>
              </a:solidFill>
            </a:endParaRPr>
          </a:p>
        </p:txBody>
      </p:sp>
      <p:sp>
        <p:nvSpPr>
          <p:cNvPr id="26" name="TextBox 27"/>
          <p:cNvSpPr txBox="1"/>
          <p:nvPr/>
        </p:nvSpPr>
        <p:spPr>
          <a:xfrm>
            <a:off x="6638176" y="2712030"/>
            <a:ext cx="1176746" cy="2539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dirty="0" smtClean="0">
                <a:solidFill>
                  <a:schemeClr val="bg1">
                    <a:lumMod val="50000"/>
                  </a:schemeClr>
                </a:solidFill>
              </a:rPr>
              <a:t>Sept – Nov 2019</a:t>
            </a:r>
            <a:endParaRPr lang="en-US" sz="1050" dirty="0">
              <a:solidFill>
                <a:schemeClr val="bg1">
                  <a:lumMod val="50000"/>
                </a:schemeClr>
              </a:solidFill>
            </a:endParaRPr>
          </a:p>
        </p:txBody>
      </p:sp>
      <p:sp>
        <p:nvSpPr>
          <p:cNvPr id="27" name="TextBox 28"/>
          <p:cNvSpPr txBox="1"/>
          <p:nvPr/>
        </p:nvSpPr>
        <p:spPr>
          <a:xfrm>
            <a:off x="7814922" y="2719145"/>
            <a:ext cx="1256323" cy="2539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dirty="0" smtClean="0">
                <a:solidFill>
                  <a:schemeClr val="accent2"/>
                </a:solidFill>
              </a:rPr>
              <a:t>Dec 2019/ Jan 2020</a:t>
            </a:r>
            <a:endParaRPr lang="en-US" sz="1050" dirty="0">
              <a:solidFill>
                <a:schemeClr val="accent2"/>
              </a:solidFill>
            </a:endParaRPr>
          </a:p>
        </p:txBody>
      </p:sp>
      <p:sp>
        <p:nvSpPr>
          <p:cNvPr id="32" name="TextBox 29"/>
          <p:cNvSpPr txBox="1"/>
          <p:nvPr/>
        </p:nvSpPr>
        <p:spPr>
          <a:xfrm>
            <a:off x="9150822" y="2719146"/>
            <a:ext cx="1176746" cy="2539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dirty="0" smtClean="0">
                <a:solidFill>
                  <a:schemeClr val="bg1">
                    <a:lumMod val="50000"/>
                  </a:schemeClr>
                </a:solidFill>
              </a:rPr>
              <a:t>Jan – Mar 2020</a:t>
            </a:r>
            <a:endParaRPr lang="en-US" sz="1050" dirty="0">
              <a:solidFill>
                <a:schemeClr val="bg1">
                  <a:lumMod val="50000"/>
                </a:schemeClr>
              </a:solidFill>
            </a:endParaRPr>
          </a:p>
        </p:txBody>
      </p:sp>
      <p:sp>
        <p:nvSpPr>
          <p:cNvPr id="33" name="TextBox 30"/>
          <p:cNvSpPr txBox="1"/>
          <p:nvPr/>
        </p:nvSpPr>
        <p:spPr>
          <a:xfrm>
            <a:off x="10407145" y="2712030"/>
            <a:ext cx="1176746" cy="2539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dirty="0" smtClean="0">
                <a:solidFill>
                  <a:schemeClr val="bg1">
                    <a:lumMod val="50000"/>
                  </a:schemeClr>
                </a:solidFill>
              </a:rPr>
              <a:t>Apr – Jun 2020</a:t>
            </a:r>
            <a:endParaRPr lang="en-US" sz="1050" dirty="0">
              <a:solidFill>
                <a:schemeClr val="bg1">
                  <a:lumMod val="50000"/>
                </a:schemeClr>
              </a:solidFill>
            </a:endParaRPr>
          </a:p>
        </p:txBody>
      </p:sp>
    </p:spTree>
    <p:extLst>
      <p:ext uri="{BB962C8B-B14F-4D97-AF65-F5344CB8AC3E}">
        <p14:creationId xmlns:p14="http://schemas.microsoft.com/office/powerpoint/2010/main" val="348445864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ustom Design">
  <a:themeElements>
    <a:clrScheme name="ESR ">
      <a:dk1>
        <a:srgbClr val="05BFD5"/>
      </a:dk1>
      <a:lt1>
        <a:srgbClr val="FFFFFF"/>
      </a:lt1>
      <a:dk2>
        <a:srgbClr val="585958"/>
      </a:dk2>
      <a:lt2>
        <a:srgbClr val="FFFFFF"/>
      </a:lt2>
      <a:accent1>
        <a:srgbClr val="05BFD5"/>
      </a:accent1>
      <a:accent2>
        <a:srgbClr val="006390"/>
      </a:accent2>
      <a:accent3>
        <a:srgbClr val="A5A5A5"/>
      </a:accent3>
      <a:accent4>
        <a:srgbClr val="2E3772"/>
      </a:accent4>
      <a:accent5>
        <a:srgbClr val="FDFFFC"/>
      </a:accent5>
      <a:accent6>
        <a:srgbClr val="F5F6FF"/>
      </a:accent6>
      <a:hlink>
        <a:srgbClr val="2E3772"/>
      </a:hlink>
      <a:folHlink>
        <a:srgbClr val="D3751C"/>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L TEMPLATE" id="{78CD295F-64B9-D447-AFE3-9DCE59637CD6}" vid="{551AD14F-9F29-A146-B811-EE934B7C4A03}"/>
    </a:ext>
  </a:extLst>
</a:theme>
</file>

<file path=ppt/theme/theme2.xml><?xml version="1.0" encoding="utf-8"?>
<a:theme xmlns:a="http://schemas.openxmlformats.org/drawingml/2006/main" name="ESR Theme">
  <a:themeElements>
    <a:clrScheme name="ESR ">
      <a:dk1>
        <a:srgbClr val="05BFD5"/>
      </a:dk1>
      <a:lt1>
        <a:srgbClr val="FFFFFF"/>
      </a:lt1>
      <a:dk2>
        <a:srgbClr val="585958"/>
      </a:dk2>
      <a:lt2>
        <a:srgbClr val="FFFFFF"/>
      </a:lt2>
      <a:accent1>
        <a:srgbClr val="05BFD5"/>
      </a:accent1>
      <a:accent2>
        <a:srgbClr val="006390"/>
      </a:accent2>
      <a:accent3>
        <a:srgbClr val="A5A5A5"/>
      </a:accent3>
      <a:accent4>
        <a:srgbClr val="2E3772"/>
      </a:accent4>
      <a:accent5>
        <a:srgbClr val="FDFFFC"/>
      </a:accent5>
      <a:accent6>
        <a:srgbClr val="F5F6FF"/>
      </a:accent6>
      <a:hlink>
        <a:srgbClr val="2E3772"/>
      </a:hlink>
      <a:folHlink>
        <a:srgbClr val="D3751C"/>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R Theme" id="{75AEB2B2-71ED-4D41-BCE3-400E6FEEE5BC}" vid="{4D6E260F-031E-3D48-B148-479FDF7CB34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ESR Presentation-Master Template (4)</Template>
  <TotalTime>6554</TotalTime>
  <Words>1195</Words>
  <Application>Microsoft Office PowerPoint</Application>
  <PresentationFormat>Widescreen</PresentationFormat>
  <Paragraphs>210</Paragraphs>
  <Slides>10</Slides>
  <Notes>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9" baseType="lpstr">
      <vt:lpstr>Arial</vt:lpstr>
      <vt:lpstr>calibri</vt:lpstr>
      <vt:lpstr>calibri</vt:lpstr>
      <vt:lpstr>Calibri Light</vt:lpstr>
      <vt:lpstr>Roboto</vt:lpstr>
      <vt:lpstr>Verdana</vt:lpstr>
      <vt:lpstr>Custom Design</vt:lpstr>
      <vt:lpstr>ESR Theme</vt:lpstr>
      <vt:lpstr>think-cell Slide</vt:lpstr>
      <vt:lpstr>Kuali Research Change Network </vt:lpstr>
      <vt:lpstr>PowerPoint Presentation</vt:lpstr>
      <vt:lpstr>Project Structure</vt:lpstr>
      <vt:lpstr>Change Structure</vt:lpstr>
      <vt:lpstr>Change Network</vt:lpstr>
      <vt:lpstr>Sponsorship Activities</vt:lpstr>
      <vt:lpstr>Sponsorship Resources</vt:lpstr>
      <vt:lpstr>Sponsorship Resources</vt:lpstr>
      <vt:lpstr>Next Steps</vt:lpstr>
      <vt:lpstr>Next Steps</vt:lpstr>
    </vt:vector>
  </TitlesOfParts>
  <Manager/>
  <Company>UCSD-ACT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Information System</dc:title>
  <dc:subject/>
  <dc:creator>Blankenship, Laura</dc:creator>
  <cp:keywords/>
  <dc:description/>
  <cp:lastModifiedBy>Joyce, Nicole</cp:lastModifiedBy>
  <cp:revision>89</cp:revision>
  <dcterms:created xsi:type="dcterms:W3CDTF">2018-10-19T20:57:02Z</dcterms:created>
  <dcterms:modified xsi:type="dcterms:W3CDTF">2019-01-08T22:02:45Z</dcterms:modified>
  <cp:category/>
</cp:coreProperties>
</file>