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75" r:id="rId2"/>
    <p:sldId id="301" r:id="rId3"/>
    <p:sldId id="302" r:id="rId4"/>
    <p:sldId id="286" r:id="rId5"/>
    <p:sldId id="292" r:id="rId6"/>
    <p:sldId id="290" r:id="rId7"/>
    <p:sldId id="303" r:id="rId8"/>
    <p:sldId id="299" r:id="rId9"/>
    <p:sldId id="306" r:id="rId10"/>
    <p:sldId id="307" r:id="rId11"/>
    <p:sldId id="308" r:id="rId12"/>
    <p:sldId id="309" r:id="rId13"/>
    <p:sldId id="312" r:id="rId14"/>
    <p:sldId id="313" r:id="rId15"/>
    <p:sldId id="314" r:id="rId16"/>
    <p:sldId id="315" r:id="rId17"/>
    <p:sldId id="316" r:id="rId18"/>
    <p:sldId id="317" r:id="rId19"/>
    <p:sldId id="318" r:id="rId20"/>
    <p:sldId id="273" r:id="rId21"/>
    <p:sldId id="310" r:id="rId22"/>
    <p:sldId id="304" r:id="rId23"/>
    <p:sldId id="284" r:id="rId24"/>
    <p:sldId id="28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390"/>
    <a:srgbClr val="A6A6A6"/>
    <a:srgbClr val="D1EB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014035-4376-41F7-B98E-7A3EC9856736}" type="doc">
      <dgm:prSet loTypeId="urn:microsoft.com/office/officeart/2005/8/layout/chevron1" loCatId="process" qsTypeId="urn:microsoft.com/office/officeart/2005/8/quickstyle/simple1" qsCatId="simple" csTypeId="urn:microsoft.com/office/officeart/2005/8/colors/accent1_2" csCatId="accent1" phldr="1"/>
      <dgm:spPr/>
    </dgm:pt>
    <dgm:pt modelId="{7C140BA5-61A2-4C44-8F2C-83C38D316D75}">
      <dgm:prSet phldrT="[Text]" custT="1"/>
      <dgm:spPr>
        <a:solidFill>
          <a:srgbClr val="BFBFBF"/>
        </a:solidFill>
      </dgm:spPr>
      <dgm:t>
        <a:bodyPr/>
        <a:lstStyle/>
        <a:p>
          <a:r>
            <a:rPr lang="en-GB" sz="1300" b="0" dirty="0" smtClean="0">
              <a:solidFill>
                <a:schemeClr val="bg1"/>
              </a:solidFill>
            </a:rPr>
            <a:t>Initiate</a:t>
          </a:r>
          <a:endParaRPr lang="en-US" sz="1300" dirty="0">
            <a:solidFill>
              <a:schemeClr val="bg1"/>
            </a:solidFill>
          </a:endParaRPr>
        </a:p>
      </dgm:t>
    </dgm:pt>
    <dgm:pt modelId="{4EE0527B-6153-42D3-936E-E34B9CCE2E5B}" type="parTrans" cxnId="{1F625BA7-6CA7-4D79-AC51-7E8A0747591C}">
      <dgm:prSet/>
      <dgm:spPr/>
      <dgm:t>
        <a:bodyPr/>
        <a:lstStyle/>
        <a:p>
          <a:endParaRPr lang="en-US"/>
        </a:p>
      </dgm:t>
    </dgm:pt>
    <dgm:pt modelId="{A177E4EC-37A7-4086-B9CE-1C22AFC73885}" type="sibTrans" cxnId="{1F625BA7-6CA7-4D79-AC51-7E8A0747591C}">
      <dgm:prSet/>
      <dgm:spPr/>
      <dgm:t>
        <a:bodyPr/>
        <a:lstStyle/>
        <a:p>
          <a:endParaRPr lang="en-US"/>
        </a:p>
      </dgm:t>
    </dgm:pt>
    <dgm:pt modelId="{152C0CFE-894B-4DCD-9C91-F961733C6C8A}">
      <dgm:prSet phldrT="[Text]" custT="1"/>
      <dgm:spPr>
        <a:solidFill>
          <a:schemeClr val="bg1">
            <a:lumMod val="50000"/>
            <a:alpha val="49804"/>
          </a:schemeClr>
        </a:solidFill>
      </dgm:spPr>
      <dgm:t>
        <a:bodyPr/>
        <a:lstStyle/>
        <a:p>
          <a:r>
            <a:rPr lang="en-GB" sz="1300" dirty="0" smtClean="0">
              <a:solidFill>
                <a:schemeClr val="bg1"/>
              </a:solidFill>
            </a:rPr>
            <a:t>Design</a:t>
          </a:r>
          <a:endParaRPr lang="en-GB" sz="1300" dirty="0">
            <a:solidFill>
              <a:schemeClr val="bg1"/>
            </a:solidFill>
          </a:endParaRPr>
        </a:p>
      </dgm:t>
    </dgm:pt>
    <dgm:pt modelId="{1F637CD6-718F-42E8-BF1F-09380C90001C}" type="parTrans" cxnId="{913DACF1-E0FB-46A7-9F7F-8D4279633409}">
      <dgm:prSet/>
      <dgm:spPr/>
      <dgm:t>
        <a:bodyPr/>
        <a:lstStyle/>
        <a:p>
          <a:endParaRPr lang="en-US"/>
        </a:p>
      </dgm:t>
    </dgm:pt>
    <dgm:pt modelId="{DBF94304-B246-4969-8A3A-684D85AC9738}" type="sibTrans" cxnId="{913DACF1-E0FB-46A7-9F7F-8D4279633409}">
      <dgm:prSet/>
      <dgm:spPr/>
      <dgm:t>
        <a:bodyPr/>
        <a:lstStyle/>
        <a:p>
          <a:endParaRPr lang="en-US"/>
        </a:p>
      </dgm:t>
    </dgm:pt>
    <dgm:pt modelId="{A394F2A2-CD30-43D3-B564-20AF0C1BCDE0}">
      <dgm:prSet phldrT="[Text]" custT="1"/>
      <dgm:spPr>
        <a:solidFill>
          <a:srgbClr val="BFBFBF"/>
        </a:solidFill>
      </dgm:spPr>
      <dgm:t>
        <a:bodyPr/>
        <a:lstStyle/>
        <a:p>
          <a:r>
            <a:rPr lang="en-GB" sz="1300" dirty="0" smtClean="0">
              <a:solidFill>
                <a:schemeClr val="bg1"/>
              </a:solidFill>
            </a:rPr>
            <a:t>Plan                      </a:t>
          </a:r>
          <a:endParaRPr lang="en-US" sz="1300" dirty="0">
            <a:solidFill>
              <a:schemeClr val="bg1"/>
            </a:solidFill>
          </a:endParaRPr>
        </a:p>
      </dgm:t>
    </dgm:pt>
    <dgm:pt modelId="{16D8ED17-1A99-4BF0-A32E-AA5F0F0258C0}" type="parTrans" cxnId="{EDA2CDD0-A7E2-4ABF-A8D5-73FBDE810226}">
      <dgm:prSet/>
      <dgm:spPr/>
      <dgm:t>
        <a:bodyPr/>
        <a:lstStyle/>
        <a:p>
          <a:endParaRPr lang="en-US"/>
        </a:p>
      </dgm:t>
    </dgm:pt>
    <dgm:pt modelId="{997060CD-BA39-4C3E-89BA-BE814DB0413A}" type="sibTrans" cxnId="{EDA2CDD0-A7E2-4ABF-A8D5-73FBDE810226}">
      <dgm:prSet/>
      <dgm:spPr/>
      <dgm:t>
        <a:bodyPr/>
        <a:lstStyle/>
        <a:p>
          <a:endParaRPr lang="en-US"/>
        </a:p>
      </dgm:t>
    </dgm:pt>
    <dgm:pt modelId="{626C66CD-664C-4CA9-9020-B8D6763AE2FD}">
      <dgm:prSet phldrT="[Text]" custT="1"/>
      <dgm:spPr>
        <a:solidFill>
          <a:srgbClr val="2E75B6"/>
        </a:solidFill>
      </dgm:spPr>
      <dgm:t>
        <a:bodyPr/>
        <a:lstStyle/>
        <a:p>
          <a:r>
            <a:rPr lang="en-GB" sz="1300" dirty="0" smtClean="0">
              <a:solidFill>
                <a:schemeClr val="bg1"/>
              </a:solidFill>
            </a:rPr>
            <a:t>Validate</a:t>
          </a:r>
          <a:endParaRPr lang="en-GB" sz="1300" dirty="0">
            <a:solidFill>
              <a:schemeClr val="bg1"/>
            </a:solidFill>
          </a:endParaRPr>
        </a:p>
      </dgm:t>
    </dgm:pt>
    <dgm:pt modelId="{F3EF0168-EB64-49AD-A5B4-271B13C93812}" type="parTrans" cxnId="{41D9E418-E3E0-424A-BF33-9059A48A6B3F}">
      <dgm:prSet/>
      <dgm:spPr/>
      <dgm:t>
        <a:bodyPr/>
        <a:lstStyle/>
        <a:p>
          <a:endParaRPr lang="en-US"/>
        </a:p>
      </dgm:t>
    </dgm:pt>
    <dgm:pt modelId="{DBF977C8-5E0E-4980-BF6A-C155149577D8}" type="sibTrans" cxnId="{41D9E418-E3E0-424A-BF33-9059A48A6B3F}">
      <dgm:prSet/>
      <dgm:spPr/>
      <dgm:t>
        <a:bodyPr/>
        <a:lstStyle/>
        <a:p>
          <a:endParaRPr lang="en-US"/>
        </a:p>
      </dgm:t>
    </dgm:pt>
    <dgm:pt modelId="{B2D8824F-FCA3-40D3-ADF0-216360405402}">
      <dgm:prSet phldrT="[Text]" custT="1"/>
      <dgm:spPr>
        <a:solidFill>
          <a:schemeClr val="bg1">
            <a:lumMod val="50000"/>
            <a:alpha val="50196"/>
          </a:schemeClr>
        </a:solidFill>
      </dgm:spPr>
      <dgm:t>
        <a:bodyPr/>
        <a:lstStyle/>
        <a:p>
          <a:r>
            <a:rPr lang="en-GB" sz="1300" dirty="0" smtClean="0">
              <a:solidFill>
                <a:schemeClr val="bg1"/>
              </a:solidFill>
            </a:rPr>
            <a:t>Transition</a:t>
          </a:r>
          <a:endParaRPr lang="en-GB" sz="1300" dirty="0">
            <a:solidFill>
              <a:schemeClr val="bg1"/>
            </a:solidFill>
          </a:endParaRPr>
        </a:p>
      </dgm:t>
    </dgm:pt>
    <dgm:pt modelId="{ABEF4102-6A7F-4ADF-A92B-6D65F516C652}" type="parTrans" cxnId="{2D1233A8-7D70-4885-B273-4F9D8AB88BFF}">
      <dgm:prSet/>
      <dgm:spPr/>
      <dgm:t>
        <a:bodyPr/>
        <a:lstStyle/>
        <a:p>
          <a:endParaRPr lang="en-US"/>
        </a:p>
      </dgm:t>
    </dgm:pt>
    <dgm:pt modelId="{FFEC8B86-5E08-4CC5-B080-5EC8CD9FA928}" type="sibTrans" cxnId="{2D1233A8-7D70-4885-B273-4F9D8AB88BFF}">
      <dgm:prSet/>
      <dgm:spPr/>
      <dgm:t>
        <a:bodyPr/>
        <a:lstStyle/>
        <a:p>
          <a:endParaRPr lang="en-US"/>
        </a:p>
      </dgm:t>
    </dgm:pt>
    <dgm:pt modelId="{4F4BE03B-5823-4BC9-90E7-5574EACE09E5}">
      <dgm:prSet phldrT="[Text]" custT="1"/>
      <dgm:spPr>
        <a:solidFill>
          <a:schemeClr val="bg1">
            <a:lumMod val="50000"/>
            <a:alpha val="50196"/>
          </a:schemeClr>
        </a:solidFill>
      </dgm:spPr>
      <dgm:t>
        <a:bodyPr/>
        <a:lstStyle/>
        <a:p>
          <a:r>
            <a:rPr lang="en-GB" sz="1300" b="1" dirty="0" smtClean="0">
              <a:solidFill>
                <a:schemeClr val="accent2"/>
              </a:solidFill>
            </a:rPr>
            <a:t>Go Live</a:t>
          </a:r>
          <a:endParaRPr lang="en-GB" sz="1300" b="1" dirty="0">
            <a:solidFill>
              <a:schemeClr val="accent2"/>
            </a:solidFill>
          </a:endParaRPr>
        </a:p>
      </dgm:t>
    </dgm:pt>
    <dgm:pt modelId="{57101327-A90A-4314-9C57-9B0F6D4A44BE}" type="parTrans" cxnId="{F066787A-304C-45AB-9B3E-9C7AA86963A7}">
      <dgm:prSet/>
      <dgm:spPr/>
      <dgm:t>
        <a:bodyPr/>
        <a:lstStyle/>
        <a:p>
          <a:endParaRPr lang="en-US"/>
        </a:p>
      </dgm:t>
    </dgm:pt>
    <dgm:pt modelId="{19B64806-4E4D-46C7-B2F2-1A035F149F3D}" type="sibTrans" cxnId="{F066787A-304C-45AB-9B3E-9C7AA86963A7}">
      <dgm:prSet/>
      <dgm:spPr/>
      <dgm:t>
        <a:bodyPr/>
        <a:lstStyle/>
        <a:p>
          <a:endParaRPr lang="en-US"/>
        </a:p>
      </dgm:t>
    </dgm:pt>
    <dgm:pt modelId="{291C0FC7-AB24-426F-95D5-FCAF7D733561}">
      <dgm:prSet phldrT="[Text]" custT="1"/>
      <dgm:spPr>
        <a:solidFill>
          <a:schemeClr val="bg1">
            <a:lumMod val="50000"/>
            <a:alpha val="50196"/>
          </a:schemeClr>
        </a:solidFill>
      </dgm:spPr>
      <dgm:t>
        <a:bodyPr/>
        <a:lstStyle/>
        <a:p>
          <a:r>
            <a:rPr lang="en-GB" sz="1300" dirty="0" smtClean="0">
              <a:solidFill>
                <a:schemeClr val="bg1"/>
              </a:solidFill>
            </a:rPr>
            <a:t>Realization</a:t>
          </a:r>
          <a:endParaRPr lang="en-GB" sz="1300" dirty="0">
            <a:solidFill>
              <a:schemeClr val="bg1"/>
            </a:solidFill>
          </a:endParaRPr>
        </a:p>
      </dgm:t>
    </dgm:pt>
    <dgm:pt modelId="{1E282A40-F833-49C9-A458-AA5157B0BAF1}" type="parTrans" cxnId="{DE139CC0-2C9C-44D9-B317-A90FB0B1F035}">
      <dgm:prSet/>
      <dgm:spPr/>
      <dgm:t>
        <a:bodyPr/>
        <a:lstStyle/>
        <a:p>
          <a:endParaRPr lang="en-US"/>
        </a:p>
      </dgm:t>
    </dgm:pt>
    <dgm:pt modelId="{B9C13972-0B87-44F7-B846-85C5D7C228B9}" type="sibTrans" cxnId="{DE139CC0-2C9C-44D9-B317-A90FB0B1F035}">
      <dgm:prSet/>
      <dgm:spPr/>
      <dgm:t>
        <a:bodyPr/>
        <a:lstStyle/>
        <a:p>
          <a:endParaRPr lang="en-US"/>
        </a:p>
      </dgm:t>
    </dgm:pt>
    <dgm:pt modelId="{D37ECD37-5D27-4F00-BE43-EE2CBC34B805}">
      <dgm:prSet phldrT="[Text]" custT="1"/>
      <dgm:spPr>
        <a:solidFill>
          <a:schemeClr val="bg1">
            <a:lumMod val="50000"/>
            <a:alpha val="50196"/>
          </a:schemeClr>
        </a:solidFill>
      </dgm:spPr>
      <dgm:t>
        <a:bodyPr/>
        <a:lstStyle/>
        <a:p>
          <a:r>
            <a:rPr lang="en-GB" sz="1300" dirty="0" smtClean="0">
              <a:solidFill>
                <a:schemeClr val="bg1"/>
              </a:solidFill>
            </a:rPr>
            <a:t>Stabilization</a:t>
          </a:r>
          <a:endParaRPr lang="en-GB" sz="1300" dirty="0">
            <a:solidFill>
              <a:schemeClr val="bg1"/>
            </a:solidFill>
          </a:endParaRPr>
        </a:p>
      </dgm:t>
    </dgm:pt>
    <dgm:pt modelId="{8C247E1F-B775-42D2-8047-C1EC7BD6A5A2}" type="parTrans" cxnId="{5D5EFE9E-AE1D-43D4-94F7-69EC778908C6}">
      <dgm:prSet/>
      <dgm:spPr/>
      <dgm:t>
        <a:bodyPr/>
        <a:lstStyle/>
        <a:p>
          <a:endParaRPr lang="en-US"/>
        </a:p>
      </dgm:t>
    </dgm:pt>
    <dgm:pt modelId="{4839513B-2C98-4187-8C8C-5B155C922DD3}" type="sibTrans" cxnId="{5D5EFE9E-AE1D-43D4-94F7-69EC778908C6}">
      <dgm:prSet/>
      <dgm:spPr/>
      <dgm:t>
        <a:bodyPr/>
        <a:lstStyle/>
        <a:p>
          <a:endParaRPr lang="en-US"/>
        </a:p>
      </dgm:t>
    </dgm:pt>
    <dgm:pt modelId="{D3E32C3F-8B1E-4470-AE4B-AF7542F719A6}">
      <dgm:prSet phldrT="[Text]" custT="1"/>
      <dgm:spPr>
        <a:solidFill>
          <a:srgbClr val="BFBFBF"/>
        </a:solidFill>
      </dgm:spPr>
      <dgm:t>
        <a:bodyPr/>
        <a:lstStyle/>
        <a:p>
          <a:r>
            <a:rPr lang="en-GB" sz="1300" dirty="0" smtClean="0">
              <a:solidFill>
                <a:schemeClr val="bg1"/>
              </a:solidFill>
            </a:rPr>
            <a:t>Configure</a:t>
          </a:r>
          <a:endParaRPr lang="en-GB" sz="1300" dirty="0">
            <a:solidFill>
              <a:schemeClr val="bg1"/>
            </a:solidFill>
          </a:endParaRPr>
        </a:p>
      </dgm:t>
    </dgm:pt>
    <dgm:pt modelId="{5A5E73D8-D06A-4ADC-A276-A2D3B27F2355}" type="parTrans" cxnId="{EBEE5137-4AAC-43FB-B593-B0DCB6FD7B65}">
      <dgm:prSet/>
      <dgm:spPr/>
      <dgm:t>
        <a:bodyPr/>
        <a:lstStyle/>
        <a:p>
          <a:endParaRPr lang="en-US"/>
        </a:p>
      </dgm:t>
    </dgm:pt>
    <dgm:pt modelId="{A6641514-4AB7-44FE-9E9F-F50761438592}" type="sibTrans" cxnId="{EBEE5137-4AAC-43FB-B593-B0DCB6FD7B65}">
      <dgm:prSet/>
      <dgm:spPr/>
      <dgm:t>
        <a:bodyPr/>
        <a:lstStyle/>
        <a:p>
          <a:endParaRPr lang="en-US"/>
        </a:p>
      </dgm:t>
    </dgm:pt>
    <dgm:pt modelId="{E59A3AA1-4456-482F-A514-10BC3E030511}" type="pres">
      <dgm:prSet presAssocID="{85014035-4376-41F7-B98E-7A3EC9856736}" presName="Name0" presStyleCnt="0">
        <dgm:presLayoutVars>
          <dgm:dir/>
          <dgm:animLvl val="lvl"/>
          <dgm:resizeHandles val="exact"/>
        </dgm:presLayoutVars>
      </dgm:prSet>
      <dgm:spPr/>
    </dgm:pt>
    <dgm:pt modelId="{66CDB625-3567-480B-96DE-D9D9D01967F2}" type="pres">
      <dgm:prSet presAssocID="{7C140BA5-61A2-4C44-8F2C-83C38D316D75}" presName="parTxOnly" presStyleLbl="node1" presStyleIdx="0" presStyleCnt="9">
        <dgm:presLayoutVars>
          <dgm:chMax val="0"/>
          <dgm:chPref val="0"/>
          <dgm:bulletEnabled val="1"/>
        </dgm:presLayoutVars>
      </dgm:prSet>
      <dgm:spPr/>
      <dgm:t>
        <a:bodyPr/>
        <a:lstStyle/>
        <a:p>
          <a:endParaRPr lang="en-US"/>
        </a:p>
      </dgm:t>
    </dgm:pt>
    <dgm:pt modelId="{E69D944D-B787-42EF-A817-E7A1749D8736}" type="pres">
      <dgm:prSet presAssocID="{A177E4EC-37A7-4086-B9CE-1C22AFC73885}" presName="parTxOnlySpace" presStyleCnt="0"/>
      <dgm:spPr/>
    </dgm:pt>
    <dgm:pt modelId="{4DB2B4C5-616C-405E-B54B-EC90D8032080}" type="pres">
      <dgm:prSet presAssocID="{A394F2A2-CD30-43D3-B564-20AF0C1BCDE0}" presName="parTxOnly" presStyleLbl="node1" presStyleIdx="1" presStyleCnt="9">
        <dgm:presLayoutVars>
          <dgm:chMax val="0"/>
          <dgm:chPref val="0"/>
          <dgm:bulletEnabled val="1"/>
        </dgm:presLayoutVars>
      </dgm:prSet>
      <dgm:spPr/>
      <dgm:t>
        <a:bodyPr/>
        <a:lstStyle/>
        <a:p>
          <a:endParaRPr lang="en-US"/>
        </a:p>
      </dgm:t>
    </dgm:pt>
    <dgm:pt modelId="{7DA42B1B-26D5-4E6A-878A-49EBD2B2C1FF}" type="pres">
      <dgm:prSet presAssocID="{997060CD-BA39-4C3E-89BA-BE814DB0413A}" presName="parTxOnlySpace" presStyleCnt="0"/>
      <dgm:spPr/>
    </dgm:pt>
    <dgm:pt modelId="{8A2BE7DB-4C89-4154-B8EA-CABB8FBA3A4D}" type="pres">
      <dgm:prSet presAssocID="{152C0CFE-894B-4DCD-9C91-F961733C6C8A}" presName="parTxOnly" presStyleLbl="node1" presStyleIdx="2" presStyleCnt="9">
        <dgm:presLayoutVars>
          <dgm:chMax val="0"/>
          <dgm:chPref val="0"/>
          <dgm:bulletEnabled val="1"/>
        </dgm:presLayoutVars>
      </dgm:prSet>
      <dgm:spPr/>
      <dgm:t>
        <a:bodyPr/>
        <a:lstStyle/>
        <a:p>
          <a:endParaRPr lang="en-US"/>
        </a:p>
      </dgm:t>
    </dgm:pt>
    <dgm:pt modelId="{9FB0C3C1-B3A4-4406-AA3E-E68647A3DA67}" type="pres">
      <dgm:prSet presAssocID="{DBF94304-B246-4969-8A3A-684D85AC9738}" presName="parTxOnlySpace" presStyleCnt="0"/>
      <dgm:spPr/>
    </dgm:pt>
    <dgm:pt modelId="{9101A43E-9FA8-44D0-8B4B-B43A17F0B301}" type="pres">
      <dgm:prSet presAssocID="{D3E32C3F-8B1E-4470-AE4B-AF7542F719A6}" presName="parTxOnly" presStyleLbl="node1" presStyleIdx="3" presStyleCnt="9">
        <dgm:presLayoutVars>
          <dgm:chMax val="0"/>
          <dgm:chPref val="0"/>
          <dgm:bulletEnabled val="1"/>
        </dgm:presLayoutVars>
      </dgm:prSet>
      <dgm:spPr/>
      <dgm:t>
        <a:bodyPr/>
        <a:lstStyle/>
        <a:p>
          <a:endParaRPr lang="en-US"/>
        </a:p>
      </dgm:t>
    </dgm:pt>
    <dgm:pt modelId="{C0DF1FFC-718C-41AA-B1B4-399BF34A0C85}" type="pres">
      <dgm:prSet presAssocID="{A6641514-4AB7-44FE-9E9F-F50761438592}" presName="parTxOnlySpace" presStyleCnt="0"/>
      <dgm:spPr/>
    </dgm:pt>
    <dgm:pt modelId="{D79C9E3A-AD33-4FF1-AFAE-6CA861113F40}" type="pres">
      <dgm:prSet presAssocID="{626C66CD-664C-4CA9-9020-B8D6763AE2FD}" presName="parTxOnly" presStyleLbl="node1" presStyleIdx="4" presStyleCnt="9">
        <dgm:presLayoutVars>
          <dgm:chMax val="0"/>
          <dgm:chPref val="0"/>
          <dgm:bulletEnabled val="1"/>
        </dgm:presLayoutVars>
      </dgm:prSet>
      <dgm:spPr/>
      <dgm:t>
        <a:bodyPr/>
        <a:lstStyle/>
        <a:p>
          <a:endParaRPr lang="en-US"/>
        </a:p>
      </dgm:t>
    </dgm:pt>
    <dgm:pt modelId="{DC91B037-C717-4289-AE40-B313064DA6EB}" type="pres">
      <dgm:prSet presAssocID="{DBF977C8-5E0E-4980-BF6A-C155149577D8}" presName="parTxOnlySpace" presStyleCnt="0"/>
      <dgm:spPr/>
    </dgm:pt>
    <dgm:pt modelId="{48DB6C72-9476-46A8-A7B1-362834A04659}" type="pres">
      <dgm:prSet presAssocID="{B2D8824F-FCA3-40D3-ADF0-216360405402}" presName="parTxOnly" presStyleLbl="node1" presStyleIdx="5" presStyleCnt="9">
        <dgm:presLayoutVars>
          <dgm:chMax val="0"/>
          <dgm:chPref val="0"/>
          <dgm:bulletEnabled val="1"/>
        </dgm:presLayoutVars>
      </dgm:prSet>
      <dgm:spPr/>
      <dgm:t>
        <a:bodyPr/>
        <a:lstStyle/>
        <a:p>
          <a:endParaRPr lang="en-US"/>
        </a:p>
      </dgm:t>
    </dgm:pt>
    <dgm:pt modelId="{73C3018A-3BCF-4F84-94F0-C1E38A294445}" type="pres">
      <dgm:prSet presAssocID="{FFEC8B86-5E08-4CC5-B080-5EC8CD9FA928}" presName="parTxOnlySpace" presStyleCnt="0"/>
      <dgm:spPr/>
    </dgm:pt>
    <dgm:pt modelId="{B1F183C7-4128-441B-9040-CEC245AAA671}" type="pres">
      <dgm:prSet presAssocID="{4F4BE03B-5823-4BC9-90E7-5574EACE09E5}" presName="parTxOnly" presStyleLbl="node1" presStyleIdx="6" presStyleCnt="9">
        <dgm:presLayoutVars>
          <dgm:chMax val="0"/>
          <dgm:chPref val="0"/>
          <dgm:bulletEnabled val="1"/>
        </dgm:presLayoutVars>
      </dgm:prSet>
      <dgm:spPr/>
      <dgm:t>
        <a:bodyPr/>
        <a:lstStyle/>
        <a:p>
          <a:endParaRPr lang="en-US"/>
        </a:p>
      </dgm:t>
    </dgm:pt>
    <dgm:pt modelId="{8B966912-F62C-4DB4-9741-03C78CA48121}" type="pres">
      <dgm:prSet presAssocID="{19B64806-4E4D-46C7-B2F2-1A035F149F3D}" presName="parTxOnlySpace" presStyleCnt="0"/>
      <dgm:spPr/>
    </dgm:pt>
    <dgm:pt modelId="{5F3D77F7-2117-4310-82D6-CC46973B96CE}" type="pres">
      <dgm:prSet presAssocID="{291C0FC7-AB24-426F-95D5-FCAF7D733561}" presName="parTxOnly" presStyleLbl="node1" presStyleIdx="7" presStyleCnt="9">
        <dgm:presLayoutVars>
          <dgm:chMax val="0"/>
          <dgm:chPref val="0"/>
          <dgm:bulletEnabled val="1"/>
        </dgm:presLayoutVars>
      </dgm:prSet>
      <dgm:spPr/>
      <dgm:t>
        <a:bodyPr/>
        <a:lstStyle/>
        <a:p>
          <a:endParaRPr lang="en-US"/>
        </a:p>
      </dgm:t>
    </dgm:pt>
    <dgm:pt modelId="{F6A0359B-3FA6-4B4A-90B3-02DF2DDF0B4E}" type="pres">
      <dgm:prSet presAssocID="{B9C13972-0B87-44F7-B846-85C5D7C228B9}" presName="parTxOnlySpace" presStyleCnt="0"/>
      <dgm:spPr/>
    </dgm:pt>
    <dgm:pt modelId="{05E9B768-C4F6-4368-A29F-C29CFF7A9381}" type="pres">
      <dgm:prSet presAssocID="{D37ECD37-5D27-4F00-BE43-EE2CBC34B805}" presName="parTxOnly" presStyleLbl="node1" presStyleIdx="8" presStyleCnt="9" custScaleX="106845">
        <dgm:presLayoutVars>
          <dgm:chMax val="0"/>
          <dgm:chPref val="0"/>
          <dgm:bulletEnabled val="1"/>
        </dgm:presLayoutVars>
      </dgm:prSet>
      <dgm:spPr/>
      <dgm:t>
        <a:bodyPr/>
        <a:lstStyle/>
        <a:p>
          <a:endParaRPr lang="en-US"/>
        </a:p>
      </dgm:t>
    </dgm:pt>
  </dgm:ptLst>
  <dgm:cxnLst>
    <dgm:cxn modelId="{80799392-6F05-4E81-9DCA-4E33DC56F338}" type="presOf" srcId="{626C66CD-664C-4CA9-9020-B8D6763AE2FD}" destId="{D79C9E3A-AD33-4FF1-AFAE-6CA861113F40}" srcOrd="0" destOrd="0" presId="urn:microsoft.com/office/officeart/2005/8/layout/chevron1"/>
    <dgm:cxn modelId="{1F625BA7-6CA7-4D79-AC51-7E8A0747591C}" srcId="{85014035-4376-41F7-B98E-7A3EC9856736}" destId="{7C140BA5-61A2-4C44-8F2C-83C38D316D75}" srcOrd="0" destOrd="0" parTransId="{4EE0527B-6153-42D3-936E-E34B9CCE2E5B}" sibTransId="{A177E4EC-37A7-4086-B9CE-1C22AFC73885}"/>
    <dgm:cxn modelId="{B4006966-C3B3-4B76-8FB9-831637CCB38A}" type="presOf" srcId="{85014035-4376-41F7-B98E-7A3EC9856736}" destId="{E59A3AA1-4456-482F-A514-10BC3E030511}" srcOrd="0" destOrd="0" presId="urn:microsoft.com/office/officeart/2005/8/layout/chevron1"/>
    <dgm:cxn modelId="{41D9E418-E3E0-424A-BF33-9059A48A6B3F}" srcId="{85014035-4376-41F7-B98E-7A3EC9856736}" destId="{626C66CD-664C-4CA9-9020-B8D6763AE2FD}" srcOrd="4" destOrd="0" parTransId="{F3EF0168-EB64-49AD-A5B4-271B13C93812}" sibTransId="{DBF977C8-5E0E-4980-BF6A-C155149577D8}"/>
    <dgm:cxn modelId="{F066787A-304C-45AB-9B3E-9C7AA86963A7}" srcId="{85014035-4376-41F7-B98E-7A3EC9856736}" destId="{4F4BE03B-5823-4BC9-90E7-5574EACE09E5}" srcOrd="6" destOrd="0" parTransId="{57101327-A90A-4314-9C57-9B0F6D4A44BE}" sibTransId="{19B64806-4E4D-46C7-B2F2-1A035F149F3D}"/>
    <dgm:cxn modelId="{EDA2CDD0-A7E2-4ABF-A8D5-73FBDE810226}" srcId="{85014035-4376-41F7-B98E-7A3EC9856736}" destId="{A394F2A2-CD30-43D3-B564-20AF0C1BCDE0}" srcOrd="1" destOrd="0" parTransId="{16D8ED17-1A99-4BF0-A32E-AA5F0F0258C0}" sibTransId="{997060CD-BA39-4C3E-89BA-BE814DB0413A}"/>
    <dgm:cxn modelId="{913DACF1-E0FB-46A7-9F7F-8D4279633409}" srcId="{85014035-4376-41F7-B98E-7A3EC9856736}" destId="{152C0CFE-894B-4DCD-9C91-F961733C6C8A}" srcOrd="2" destOrd="0" parTransId="{1F637CD6-718F-42E8-BF1F-09380C90001C}" sibTransId="{DBF94304-B246-4969-8A3A-684D85AC9738}"/>
    <dgm:cxn modelId="{C57781FD-FAC6-495F-8F7E-68E92CE33850}" type="presOf" srcId="{7C140BA5-61A2-4C44-8F2C-83C38D316D75}" destId="{66CDB625-3567-480B-96DE-D9D9D01967F2}" srcOrd="0" destOrd="0" presId="urn:microsoft.com/office/officeart/2005/8/layout/chevron1"/>
    <dgm:cxn modelId="{5D5EFE9E-AE1D-43D4-94F7-69EC778908C6}" srcId="{85014035-4376-41F7-B98E-7A3EC9856736}" destId="{D37ECD37-5D27-4F00-BE43-EE2CBC34B805}" srcOrd="8" destOrd="0" parTransId="{8C247E1F-B775-42D2-8047-C1EC7BD6A5A2}" sibTransId="{4839513B-2C98-4187-8C8C-5B155C922DD3}"/>
    <dgm:cxn modelId="{151105A8-3C04-4C3C-93B7-48C6BB49B6F4}" type="presOf" srcId="{A394F2A2-CD30-43D3-B564-20AF0C1BCDE0}" destId="{4DB2B4C5-616C-405E-B54B-EC90D8032080}" srcOrd="0" destOrd="0" presId="urn:microsoft.com/office/officeart/2005/8/layout/chevron1"/>
    <dgm:cxn modelId="{B9D95BD0-6140-4C7E-9844-B93FBE886311}" type="presOf" srcId="{4F4BE03B-5823-4BC9-90E7-5574EACE09E5}" destId="{B1F183C7-4128-441B-9040-CEC245AAA671}" srcOrd="0" destOrd="0" presId="urn:microsoft.com/office/officeart/2005/8/layout/chevron1"/>
    <dgm:cxn modelId="{91FB6AAA-09CB-4C3C-8F4D-18C9113411AA}" type="presOf" srcId="{152C0CFE-894B-4DCD-9C91-F961733C6C8A}" destId="{8A2BE7DB-4C89-4154-B8EA-CABB8FBA3A4D}" srcOrd="0" destOrd="0" presId="urn:microsoft.com/office/officeart/2005/8/layout/chevron1"/>
    <dgm:cxn modelId="{236F5271-5324-48ED-B370-7CE13B9441D6}" type="presOf" srcId="{D37ECD37-5D27-4F00-BE43-EE2CBC34B805}" destId="{05E9B768-C4F6-4368-A29F-C29CFF7A9381}" srcOrd="0" destOrd="0" presId="urn:microsoft.com/office/officeart/2005/8/layout/chevron1"/>
    <dgm:cxn modelId="{DE139CC0-2C9C-44D9-B317-A90FB0B1F035}" srcId="{85014035-4376-41F7-B98E-7A3EC9856736}" destId="{291C0FC7-AB24-426F-95D5-FCAF7D733561}" srcOrd="7" destOrd="0" parTransId="{1E282A40-F833-49C9-A458-AA5157B0BAF1}" sibTransId="{B9C13972-0B87-44F7-B846-85C5D7C228B9}"/>
    <dgm:cxn modelId="{BDDED7E0-3E40-4955-ACE6-AE1EE03D0636}" type="presOf" srcId="{291C0FC7-AB24-426F-95D5-FCAF7D733561}" destId="{5F3D77F7-2117-4310-82D6-CC46973B96CE}" srcOrd="0" destOrd="0" presId="urn:microsoft.com/office/officeart/2005/8/layout/chevron1"/>
    <dgm:cxn modelId="{8ABC3B4B-FD54-4BEE-AA06-A2280ECAF839}" type="presOf" srcId="{B2D8824F-FCA3-40D3-ADF0-216360405402}" destId="{48DB6C72-9476-46A8-A7B1-362834A04659}" srcOrd="0" destOrd="0" presId="urn:microsoft.com/office/officeart/2005/8/layout/chevron1"/>
    <dgm:cxn modelId="{2D1233A8-7D70-4885-B273-4F9D8AB88BFF}" srcId="{85014035-4376-41F7-B98E-7A3EC9856736}" destId="{B2D8824F-FCA3-40D3-ADF0-216360405402}" srcOrd="5" destOrd="0" parTransId="{ABEF4102-6A7F-4ADF-A92B-6D65F516C652}" sibTransId="{FFEC8B86-5E08-4CC5-B080-5EC8CD9FA928}"/>
    <dgm:cxn modelId="{EBEE5137-4AAC-43FB-B593-B0DCB6FD7B65}" srcId="{85014035-4376-41F7-B98E-7A3EC9856736}" destId="{D3E32C3F-8B1E-4470-AE4B-AF7542F719A6}" srcOrd="3" destOrd="0" parTransId="{5A5E73D8-D06A-4ADC-A276-A2D3B27F2355}" sibTransId="{A6641514-4AB7-44FE-9E9F-F50761438592}"/>
    <dgm:cxn modelId="{2CE8B806-3114-401B-A12F-C421B0E739C6}" type="presOf" srcId="{D3E32C3F-8B1E-4470-AE4B-AF7542F719A6}" destId="{9101A43E-9FA8-44D0-8B4B-B43A17F0B301}" srcOrd="0" destOrd="0" presId="urn:microsoft.com/office/officeart/2005/8/layout/chevron1"/>
    <dgm:cxn modelId="{A71DE30A-70A7-415E-BE23-A57DA03B7316}" type="presParOf" srcId="{E59A3AA1-4456-482F-A514-10BC3E030511}" destId="{66CDB625-3567-480B-96DE-D9D9D01967F2}" srcOrd="0" destOrd="0" presId="urn:microsoft.com/office/officeart/2005/8/layout/chevron1"/>
    <dgm:cxn modelId="{9386FA4E-C825-4922-916B-47A4D3D7097C}" type="presParOf" srcId="{E59A3AA1-4456-482F-A514-10BC3E030511}" destId="{E69D944D-B787-42EF-A817-E7A1749D8736}" srcOrd="1" destOrd="0" presId="urn:microsoft.com/office/officeart/2005/8/layout/chevron1"/>
    <dgm:cxn modelId="{8841B57B-5EF1-4E12-8A33-596A9BEE66C2}" type="presParOf" srcId="{E59A3AA1-4456-482F-A514-10BC3E030511}" destId="{4DB2B4C5-616C-405E-B54B-EC90D8032080}" srcOrd="2" destOrd="0" presId="urn:microsoft.com/office/officeart/2005/8/layout/chevron1"/>
    <dgm:cxn modelId="{A1F813E6-79B5-4210-8553-E5A758F03AC6}" type="presParOf" srcId="{E59A3AA1-4456-482F-A514-10BC3E030511}" destId="{7DA42B1B-26D5-4E6A-878A-49EBD2B2C1FF}" srcOrd="3" destOrd="0" presId="urn:microsoft.com/office/officeart/2005/8/layout/chevron1"/>
    <dgm:cxn modelId="{C0A78C21-DF7A-433E-BBF2-DDD6EB29F1AD}" type="presParOf" srcId="{E59A3AA1-4456-482F-A514-10BC3E030511}" destId="{8A2BE7DB-4C89-4154-B8EA-CABB8FBA3A4D}" srcOrd="4" destOrd="0" presId="urn:microsoft.com/office/officeart/2005/8/layout/chevron1"/>
    <dgm:cxn modelId="{52C27C9C-50AF-490F-859B-D8CC07FD2B4C}" type="presParOf" srcId="{E59A3AA1-4456-482F-A514-10BC3E030511}" destId="{9FB0C3C1-B3A4-4406-AA3E-E68647A3DA67}" srcOrd="5" destOrd="0" presId="urn:microsoft.com/office/officeart/2005/8/layout/chevron1"/>
    <dgm:cxn modelId="{BC65A218-171E-488C-91CB-CEFB08957F7C}" type="presParOf" srcId="{E59A3AA1-4456-482F-A514-10BC3E030511}" destId="{9101A43E-9FA8-44D0-8B4B-B43A17F0B301}" srcOrd="6" destOrd="0" presId="urn:microsoft.com/office/officeart/2005/8/layout/chevron1"/>
    <dgm:cxn modelId="{3822965B-0F78-470D-98B5-2E32089A6106}" type="presParOf" srcId="{E59A3AA1-4456-482F-A514-10BC3E030511}" destId="{C0DF1FFC-718C-41AA-B1B4-399BF34A0C85}" srcOrd="7" destOrd="0" presId="urn:microsoft.com/office/officeart/2005/8/layout/chevron1"/>
    <dgm:cxn modelId="{2997F022-7648-4A93-967C-3D1F6ED0C576}" type="presParOf" srcId="{E59A3AA1-4456-482F-A514-10BC3E030511}" destId="{D79C9E3A-AD33-4FF1-AFAE-6CA861113F40}" srcOrd="8" destOrd="0" presId="urn:microsoft.com/office/officeart/2005/8/layout/chevron1"/>
    <dgm:cxn modelId="{B3395E22-3A9C-47A4-8F3B-3FD7C990230A}" type="presParOf" srcId="{E59A3AA1-4456-482F-A514-10BC3E030511}" destId="{DC91B037-C717-4289-AE40-B313064DA6EB}" srcOrd="9" destOrd="0" presId="urn:microsoft.com/office/officeart/2005/8/layout/chevron1"/>
    <dgm:cxn modelId="{2A38F9D9-9C9E-4688-9B05-FCB94269DD5D}" type="presParOf" srcId="{E59A3AA1-4456-482F-A514-10BC3E030511}" destId="{48DB6C72-9476-46A8-A7B1-362834A04659}" srcOrd="10" destOrd="0" presId="urn:microsoft.com/office/officeart/2005/8/layout/chevron1"/>
    <dgm:cxn modelId="{FFB037B4-B41D-4E3D-B22C-8F8EE345999E}" type="presParOf" srcId="{E59A3AA1-4456-482F-A514-10BC3E030511}" destId="{73C3018A-3BCF-4F84-94F0-C1E38A294445}" srcOrd="11" destOrd="0" presId="urn:microsoft.com/office/officeart/2005/8/layout/chevron1"/>
    <dgm:cxn modelId="{F25AA6F3-83B8-46A7-9614-9B3C1A3F9F3F}" type="presParOf" srcId="{E59A3AA1-4456-482F-A514-10BC3E030511}" destId="{B1F183C7-4128-441B-9040-CEC245AAA671}" srcOrd="12" destOrd="0" presId="urn:microsoft.com/office/officeart/2005/8/layout/chevron1"/>
    <dgm:cxn modelId="{C5EA8DD6-81AD-456B-819A-F4D3B18301D5}" type="presParOf" srcId="{E59A3AA1-4456-482F-A514-10BC3E030511}" destId="{8B966912-F62C-4DB4-9741-03C78CA48121}" srcOrd="13" destOrd="0" presId="urn:microsoft.com/office/officeart/2005/8/layout/chevron1"/>
    <dgm:cxn modelId="{4B669D52-12E4-4692-974E-23B133FC40A9}" type="presParOf" srcId="{E59A3AA1-4456-482F-A514-10BC3E030511}" destId="{5F3D77F7-2117-4310-82D6-CC46973B96CE}" srcOrd="14" destOrd="0" presId="urn:microsoft.com/office/officeart/2005/8/layout/chevron1"/>
    <dgm:cxn modelId="{75676A10-B24C-43D0-9501-145EAB2CC8C5}" type="presParOf" srcId="{E59A3AA1-4456-482F-A514-10BC3E030511}" destId="{F6A0359B-3FA6-4B4A-90B3-02DF2DDF0B4E}" srcOrd="15" destOrd="0" presId="urn:microsoft.com/office/officeart/2005/8/layout/chevron1"/>
    <dgm:cxn modelId="{7F0B55D2-D8CF-4AAE-B29E-FAFC884D14FA}" type="presParOf" srcId="{E59A3AA1-4456-482F-A514-10BC3E030511}" destId="{05E9B768-C4F6-4368-A29F-C29CFF7A9381}" srcOrd="1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771CB78-CFB2-4F05-89AD-F2559EBB315E}"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BA25707C-FEC7-457B-9C47-2D9118F1338B}">
      <dgm:prSet phldrT="[Text]"/>
      <dgm:spPr/>
      <dgm:t>
        <a:bodyPr/>
        <a:lstStyle/>
        <a:p>
          <a:r>
            <a:rPr lang="en-US" dirty="0" err="1" smtClean="0"/>
            <a:t>Kuali</a:t>
          </a:r>
          <a:r>
            <a:rPr lang="en-US" dirty="0" smtClean="0"/>
            <a:t> Research Test Strategy</a:t>
          </a:r>
          <a:endParaRPr lang="en-US" dirty="0"/>
        </a:p>
      </dgm:t>
    </dgm:pt>
    <dgm:pt modelId="{E3DCDDE3-393D-4CFD-95D7-4F78D39F8C08}" type="parTrans" cxnId="{0F9C76D3-1DBA-4919-8DB5-B593708AFC7E}">
      <dgm:prSet/>
      <dgm:spPr/>
      <dgm:t>
        <a:bodyPr/>
        <a:lstStyle/>
        <a:p>
          <a:endParaRPr lang="en-US"/>
        </a:p>
      </dgm:t>
    </dgm:pt>
    <dgm:pt modelId="{1CA0DB94-960A-4E42-BE3F-97C0F5216AEE}" type="sibTrans" cxnId="{0F9C76D3-1DBA-4919-8DB5-B593708AFC7E}">
      <dgm:prSet/>
      <dgm:spPr/>
      <dgm:t>
        <a:bodyPr/>
        <a:lstStyle/>
        <a:p>
          <a:endParaRPr lang="en-US"/>
        </a:p>
      </dgm:t>
    </dgm:pt>
    <dgm:pt modelId="{F644A533-31DF-4859-8DA6-C267A25193A1}">
      <dgm:prSet phldrT="[Text]"/>
      <dgm:spPr>
        <a:solidFill>
          <a:schemeClr val="bg1">
            <a:lumMod val="65000"/>
          </a:schemeClr>
        </a:solidFill>
      </dgm:spPr>
      <dgm:t>
        <a:bodyPr/>
        <a:lstStyle/>
        <a:p>
          <a:r>
            <a:rPr lang="en-US" dirty="0" smtClean="0"/>
            <a:t>User Acceptance</a:t>
          </a:r>
          <a:endParaRPr lang="en-US" dirty="0"/>
        </a:p>
      </dgm:t>
    </dgm:pt>
    <dgm:pt modelId="{49029E7C-CF24-44BF-B08A-B3E60E55F832}" type="parTrans" cxnId="{074DFB5E-7A4B-471D-A2A7-3BEAF44D1C29}">
      <dgm:prSet/>
      <dgm:spPr/>
      <dgm:t>
        <a:bodyPr/>
        <a:lstStyle/>
        <a:p>
          <a:endParaRPr lang="en-US"/>
        </a:p>
      </dgm:t>
    </dgm:pt>
    <dgm:pt modelId="{EA3D104C-392B-4FB2-86E2-D514999523DD}" type="sibTrans" cxnId="{074DFB5E-7A4B-471D-A2A7-3BEAF44D1C29}">
      <dgm:prSet/>
      <dgm:spPr/>
      <dgm:t>
        <a:bodyPr/>
        <a:lstStyle/>
        <a:p>
          <a:endParaRPr lang="en-US"/>
        </a:p>
      </dgm:t>
    </dgm:pt>
    <dgm:pt modelId="{59E1A1A9-9BA4-4E51-BC03-4D7D41D4DDE3}">
      <dgm:prSet phldrT="[Text]"/>
      <dgm:spPr>
        <a:solidFill>
          <a:srgbClr val="A6A6A6"/>
        </a:solidFill>
      </dgm:spPr>
      <dgm:t>
        <a:bodyPr/>
        <a:lstStyle/>
        <a:p>
          <a:r>
            <a:rPr lang="en-US" dirty="0" smtClean="0"/>
            <a:t>Unit Testing</a:t>
          </a:r>
          <a:endParaRPr lang="en-US" dirty="0"/>
        </a:p>
      </dgm:t>
    </dgm:pt>
    <dgm:pt modelId="{99AC231C-E9CE-4714-92E3-E03538B81C61}" type="parTrans" cxnId="{7F022189-136E-4561-8DC8-CE9FE6E1AF11}">
      <dgm:prSet/>
      <dgm:spPr/>
      <dgm:t>
        <a:bodyPr/>
        <a:lstStyle/>
        <a:p>
          <a:endParaRPr lang="en-US"/>
        </a:p>
      </dgm:t>
    </dgm:pt>
    <dgm:pt modelId="{467A8495-0A44-417A-BEE0-6D20850C58FB}" type="sibTrans" cxnId="{7F022189-136E-4561-8DC8-CE9FE6E1AF11}">
      <dgm:prSet/>
      <dgm:spPr/>
      <dgm:t>
        <a:bodyPr/>
        <a:lstStyle/>
        <a:p>
          <a:endParaRPr lang="en-US"/>
        </a:p>
      </dgm:t>
    </dgm:pt>
    <dgm:pt modelId="{5752DE58-A098-47CD-B9C0-C52271E8FCA1}">
      <dgm:prSet phldrT="[Text]"/>
      <dgm:spPr>
        <a:solidFill>
          <a:srgbClr val="A6A6A6"/>
        </a:solidFill>
      </dgm:spPr>
      <dgm:t>
        <a:bodyPr/>
        <a:lstStyle/>
        <a:p>
          <a:r>
            <a:rPr lang="en-US" dirty="0" smtClean="0"/>
            <a:t>Data Migration</a:t>
          </a:r>
          <a:endParaRPr lang="en-US" dirty="0"/>
        </a:p>
      </dgm:t>
    </dgm:pt>
    <dgm:pt modelId="{E19BFAB8-D2E8-477E-8011-69B85D0ABBD2}" type="parTrans" cxnId="{29BF5CF8-65AD-46EC-B6A6-E7BE1A8E4F80}">
      <dgm:prSet/>
      <dgm:spPr/>
      <dgm:t>
        <a:bodyPr/>
        <a:lstStyle/>
        <a:p>
          <a:endParaRPr lang="en-US"/>
        </a:p>
      </dgm:t>
    </dgm:pt>
    <dgm:pt modelId="{6A8CBFEA-AF8F-4F77-83C3-04D3AD3B9362}" type="sibTrans" cxnId="{29BF5CF8-65AD-46EC-B6A6-E7BE1A8E4F80}">
      <dgm:prSet/>
      <dgm:spPr/>
      <dgm:t>
        <a:bodyPr/>
        <a:lstStyle/>
        <a:p>
          <a:endParaRPr lang="en-US"/>
        </a:p>
      </dgm:t>
    </dgm:pt>
    <dgm:pt modelId="{5D26DB23-FBB1-44FA-AB47-09FA558FC8FB}">
      <dgm:prSet phldrT="[Text]"/>
      <dgm:spPr>
        <a:solidFill>
          <a:srgbClr val="A6A6A6"/>
        </a:solidFill>
      </dgm:spPr>
      <dgm:t>
        <a:bodyPr/>
        <a:lstStyle/>
        <a:p>
          <a:r>
            <a:rPr lang="en-US" dirty="0" smtClean="0"/>
            <a:t>Functional Testing</a:t>
          </a:r>
          <a:endParaRPr lang="en-US" dirty="0"/>
        </a:p>
      </dgm:t>
    </dgm:pt>
    <dgm:pt modelId="{F4A7A9E1-6669-4EFC-A14B-B5777778ECAA}" type="parTrans" cxnId="{62E3F33F-5FDD-4C96-AC9A-C2A04ED68AB6}">
      <dgm:prSet/>
      <dgm:spPr/>
      <dgm:t>
        <a:bodyPr/>
        <a:lstStyle/>
        <a:p>
          <a:endParaRPr lang="en-US"/>
        </a:p>
      </dgm:t>
    </dgm:pt>
    <dgm:pt modelId="{DD478FDC-33C9-49D6-BCDC-E4B8AC7C2D60}" type="sibTrans" cxnId="{62E3F33F-5FDD-4C96-AC9A-C2A04ED68AB6}">
      <dgm:prSet/>
      <dgm:spPr/>
      <dgm:t>
        <a:bodyPr/>
        <a:lstStyle/>
        <a:p>
          <a:endParaRPr lang="en-US"/>
        </a:p>
      </dgm:t>
    </dgm:pt>
    <dgm:pt modelId="{DD5966A7-394A-4AC3-8B1E-50F6212AE43B}">
      <dgm:prSet phldrT="[Text]"/>
      <dgm:spPr>
        <a:solidFill>
          <a:srgbClr val="A6A6A6"/>
        </a:solidFill>
      </dgm:spPr>
      <dgm:t>
        <a:bodyPr/>
        <a:lstStyle/>
        <a:p>
          <a:r>
            <a:rPr lang="en-US" dirty="0" smtClean="0"/>
            <a:t>System Integration Testing</a:t>
          </a:r>
          <a:endParaRPr lang="en-US" dirty="0"/>
        </a:p>
      </dgm:t>
    </dgm:pt>
    <dgm:pt modelId="{D511EC66-3C70-4E09-BE4B-BF3DB138236F}" type="parTrans" cxnId="{0CEE4785-57AC-4B7C-8D26-5FB3B6367F06}">
      <dgm:prSet/>
      <dgm:spPr/>
      <dgm:t>
        <a:bodyPr/>
        <a:lstStyle/>
        <a:p>
          <a:endParaRPr lang="en-US"/>
        </a:p>
      </dgm:t>
    </dgm:pt>
    <dgm:pt modelId="{DF05AF7E-1FF7-472F-B57F-B4DD50635C0B}" type="sibTrans" cxnId="{0CEE4785-57AC-4B7C-8D26-5FB3B6367F06}">
      <dgm:prSet/>
      <dgm:spPr/>
      <dgm:t>
        <a:bodyPr/>
        <a:lstStyle/>
        <a:p>
          <a:endParaRPr lang="en-US"/>
        </a:p>
      </dgm:t>
    </dgm:pt>
    <dgm:pt modelId="{616ED13F-792A-4403-981D-663712139EE6}">
      <dgm:prSet phldrT="[Text]"/>
      <dgm:spPr>
        <a:solidFill>
          <a:srgbClr val="006390"/>
        </a:solidFill>
      </dgm:spPr>
      <dgm:t>
        <a:bodyPr/>
        <a:lstStyle/>
        <a:p>
          <a:r>
            <a:rPr lang="en-US" dirty="0" smtClean="0"/>
            <a:t>Business Process Testing</a:t>
          </a:r>
          <a:endParaRPr lang="en-US" dirty="0"/>
        </a:p>
      </dgm:t>
    </dgm:pt>
    <dgm:pt modelId="{3F40E67A-4733-4145-BC50-D17C5CC2BE3A}" type="parTrans" cxnId="{2E091EEB-08DC-4215-8276-9CACE5409C20}">
      <dgm:prSet/>
      <dgm:spPr/>
      <dgm:t>
        <a:bodyPr/>
        <a:lstStyle/>
        <a:p>
          <a:endParaRPr lang="en-US"/>
        </a:p>
      </dgm:t>
    </dgm:pt>
    <dgm:pt modelId="{559BA12C-1802-4F8F-8190-372B2F182B30}" type="sibTrans" cxnId="{2E091EEB-08DC-4215-8276-9CACE5409C20}">
      <dgm:prSet/>
      <dgm:spPr/>
      <dgm:t>
        <a:bodyPr/>
        <a:lstStyle/>
        <a:p>
          <a:endParaRPr lang="en-US"/>
        </a:p>
      </dgm:t>
    </dgm:pt>
    <dgm:pt modelId="{5289EA4C-641C-4BE2-BBBD-711461285059}">
      <dgm:prSet phldrT="[Text]"/>
      <dgm:spPr>
        <a:solidFill>
          <a:srgbClr val="A6A6A6"/>
        </a:solidFill>
      </dgm:spPr>
      <dgm:t>
        <a:bodyPr/>
        <a:lstStyle/>
        <a:p>
          <a:r>
            <a:rPr lang="en-US" dirty="0" smtClean="0"/>
            <a:t>Performance Test</a:t>
          </a:r>
          <a:endParaRPr lang="en-US" dirty="0"/>
        </a:p>
      </dgm:t>
    </dgm:pt>
    <dgm:pt modelId="{F63F4920-5C95-4ACF-89DE-C363C4BCF989}" type="parTrans" cxnId="{5EAB0368-51C6-4FD2-96CC-4B5D22CF0189}">
      <dgm:prSet/>
      <dgm:spPr/>
      <dgm:t>
        <a:bodyPr/>
        <a:lstStyle/>
        <a:p>
          <a:endParaRPr lang="en-US"/>
        </a:p>
      </dgm:t>
    </dgm:pt>
    <dgm:pt modelId="{5F684E6F-5781-4E42-A510-ABEF3642F586}" type="sibTrans" cxnId="{5EAB0368-51C6-4FD2-96CC-4B5D22CF0189}">
      <dgm:prSet/>
      <dgm:spPr/>
      <dgm:t>
        <a:bodyPr/>
        <a:lstStyle/>
        <a:p>
          <a:endParaRPr lang="en-US"/>
        </a:p>
      </dgm:t>
    </dgm:pt>
    <dgm:pt modelId="{77EB97E5-C518-4F61-A743-EAD455BF6D7B}" type="pres">
      <dgm:prSet presAssocID="{B771CB78-CFB2-4F05-89AD-F2559EBB315E}" presName="Name0" presStyleCnt="0">
        <dgm:presLayoutVars>
          <dgm:chMax val="1"/>
          <dgm:dir/>
          <dgm:animLvl val="ctr"/>
          <dgm:resizeHandles val="exact"/>
        </dgm:presLayoutVars>
      </dgm:prSet>
      <dgm:spPr/>
      <dgm:t>
        <a:bodyPr/>
        <a:lstStyle/>
        <a:p>
          <a:endParaRPr lang="en-US"/>
        </a:p>
      </dgm:t>
    </dgm:pt>
    <dgm:pt modelId="{B330F4D1-EA16-4996-B72C-74F30EE6C5AD}" type="pres">
      <dgm:prSet presAssocID="{BA25707C-FEC7-457B-9C47-2D9118F1338B}" presName="centerShape" presStyleLbl="node0" presStyleIdx="0" presStyleCnt="1"/>
      <dgm:spPr/>
      <dgm:t>
        <a:bodyPr/>
        <a:lstStyle/>
        <a:p>
          <a:endParaRPr lang="en-US"/>
        </a:p>
      </dgm:t>
    </dgm:pt>
    <dgm:pt modelId="{C6FAACD0-2DED-43CA-BA0B-EEFEA97D3578}" type="pres">
      <dgm:prSet presAssocID="{49029E7C-CF24-44BF-B08A-B3E60E55F832}" presName="parTrans" presStyleLbl="sibTrans2D1" presStyleIdx="0" presStyleCnt="7"/>
      <dgm:spPr/>
      <dgm:t>
        <a:bodyPr/>
        <a:lstStyle/>
        <a:p>
          <a:endParaRPr lang="en-US"/>
        </a:p>
      </dgm:t>
    </dgm:pt>
    <dgm:pt modelId="{AA247D54-B2A5-48F7-89C8-4CF428875693}" type="pres">
      <dgm:prSet presAssocID="{49029E7C-CF24-44BF-B08A-B3E60E55F832}" presName="connectorText" presStyleLbl="sibTrans2D1" presStyleIdx="0" presStyleCnt="7"/>
      <dgm:spPr/>
      <dgm:t>
        <a:bodyPr/>
        <a:lstStyle/>
        <a:p>
          <a:endParaRPr lang="en-US"/>
        </a:p>
      </dgm:t>
    </dgm:pt>
    <dgm:pt modelId="{E85474A0-86ED-49C5-98D4-047F6766DB89}" type="pres">
      <dgm:prSet presAssocID="{F644A533-31DF-4859-8DA6-C267A25193A1}" presName="node" presStyleLbl="node1" presStyleIdx="0" presStyleCnt="7">
        <dgm:presLayoutVars>
          <dgm:bulletEnabled val="1"/>
        </dgm:presLayoutVars>
      </dgm:prSet>
      <dgm:spPr/>
      <dgm:t>
        <a:bodyPr/>
        <a:lstStyle/>
        <a:p>
          <a:endParaRPr lang="en-US"/>
        </a:p>
      </dgm:t>
    </dgm:pt>
    <dgm:pt modelId="{2C6AD7E5-73DB-4121-BB79-A5E19CC38018}" type="pres">
      <dgm:prSet presAssocID="{99AC231C-E9CE-4714-92E3-E03538B81C61}" presName="parTrans" presStyleLbl="sibTrans2D1" presStyleIdx="1" presStyleCnt="7"/>
      <dgm:spPr/>
      <dgm:t>
        <a:bodyPr/>
        <a:lstStyle/>
        <a:p>
          <a:endParaRPr lang="en-US"/>
        </a:p>
      </dgm:t>
    </dgm:pt>
    <dgm:pt modelId="{221D6A14-D0DC-4811-BEC9-43A10B7FB86C}" type="pres">
      <dgm:prSet presAssocID="{99AC231C-E9CE-4714-92E3-E03538B81C61}" presName="connectorText" presStyleLbl="sibTrans2D1" presStyleIdx="1" presStyleCnt="7"/>
      <dgm:spPr/>
      <dgm:t>
        <a:bodyPr/>
        <a:lstStyle/>
        <a:p>
          <a:endParaRPr lang="en-US"/>
        </a:p>
      </dgm:t>
    </dgm:pt>
    <dgm:pt modelId="{FB821651-301D-4414-8219-0B5ED60A3205}" type="pres">
      <dgm:prSet presAssocID="{59E1A1A9-9BA4-4E51-BC03-4D7D41D4DDE3}" presName="node" presStyleLbl="node1" presStyleIdx="1" presStyleCnt="7">
        <dgm:presLayoutVars>
          <dgm:bulletEnabled val="1"/>
        </dgm:presLayoutVars>
      </dgm:prSet>
      <dgm:spPr/>
      <dgm:t>
        <a:bodyPr/>
        <a:lstStyle/>
        <a:p>
          <a:endParaRPr lang="en-US"/>
        </a:p>
      </dgm:t>
    </dgm:pt>
    <dgm:pt modelId="{84C0CF98-0C45-4A1C-912A-0EF61B82264B}" type="pres">
      <dgm:prSet presAssocID="{E19BFAB8-D2E8-477E-8011-69B85D0ABBD2}" presName="parTrans" presStyleLbl="sibTrans2D1" presStyleIdx="2" presStyleCnt="7"/>
      <dgm:spPr/>
      <dgm:t>
        <a:bodyPr/>
        <a:lstStyle/>
        <a:p>
          <a:endParaRPr lang="en-US"/>
        </a:p>
      </dgm:t>
    </dgm:pt>
    <dgm:pt modelId="{57D55C9F-1BC1-418B-9CD0-0936DC6B85C0}" type="pres">
      <dgm:prSet presAssocID="{E19BFAB8-D2E8-477E-8011-69B85D0ABBD2}" presName="connectorText" presStyleLbl="sibTrans2D1" presStyleIdx="2" presStyleCnt="7"/>
      <dgm:spPr/>
      <dgm:t>
        <a:bodyPr/>
        <a:lstStyle/>
        <a:p>
          <a:endParaRPr lang="en-US"/>
        </a:p>
      </dgm:t>
    </dgm:pt>
    <dgm:pt modelId="{9637B8E4-F6F1-4B44-A85E-BEA1E71F5AB4}" type="pres">
      <dgm:prSet presAssocID="{5752DE58-A098-47CD-B9C0-C52271E8FCA1}" presName="node" presStyleLbl="node1" presStyleIdx="2" presStyleCnt="7">
        <dgm:presLayoutVars>
          <dgm:bulletEnabled val="1"/>
        </dgm:presLayoutVars>
      </dgm:prSet>
      <dgm:spPr/>
      <dgm:t>
        <a:bodyPr/>
        <a:lstStyle/>
        <a:p>
          <a:endParaRPr lang="en-US"/>
        </a:p>
      </dgm:t>
    </dgm:pt>
    <dgm:pt modelId="{6C8FEA8D-6212-4971-8A1A-16AA6C144916}" type="pres">
      <dgm:prSet presAssocID="{F4A7A9E1-6669-4EFC-A14B-B5777778ECAA}" presName="parTrans" presStyleLbl="sibTrans2D1" presStyleIdx="3" presStyleCnt="7"/>
      <dgm:spPr/>
      <dgm:t>
        <a:bodyPr/>
        <a:lstStyle/>
        <a:p>
          <a:endParaRPr lang="en-US"/>
        </a:p>
      </dgm:t>
    </dgm:pt>
    <dgm:pt modelId="{22368CDD-295E-46E9-8EA8-EEB9C8FFB20C}" type="pres">
      <dgm:prSet presAssocID="{F4A7A9E1-6669-4EFC-A14B-B5777778ECAA}" presName="connectorText" presStyleLbl="sibTrans2D1" presStyleIdx="3" presStyleCnt="7"/>
      <dgm:spPr/>
      <dgm:t>
        <a:bodyPr/>
        <a:lstStyle/>
        <a:p>
          <a:endParaRPr lang="en-US"/>
        </a:p>
      </dgm:t>
    </dgm:pt>
    <dgm:pt modelId="{F60FD950-1FF4-481A-AE1F-5192505FFBCA}" type="pres">
      <dgm:prSet presAssocID="{5D26DB23-FBB1-44FA-AB47-09FA558FC8FB}" presName="node" presStyleLbl="node1" presStyleIdx="3" presStyleCnt="7" custRadScaleRad="99876" custRadScaleInc="-2046">
        <dgm:presLayoutVars>
          <dgm:bulletEnabled val="1"/>
        </dgm:presLayoutVars>
      </dgm:prSet>
      <dgm:spPr/>
      <dgm:t>
        <a:bodyPr/>
        <a:lstStyle/>
        <a:p>
          <a:endParaRPr lang="en-US"/>
        </a:p>
      </dgm:t>
    </dgm:pt>
    <dgm:pt modelId="{71E3E213-5A50-4268-B997-9CB1930A359B}" type="pres">
      <dgm:prSet presAssocID="{D511EC66-3C70-4E09-BE4B-BF3DB138236F}" presName="parTrans" presStyleLbl="sibTrans2D1" presStyleIdx="4" presStyleCnt="7"/>
      <dgm:spPr/>
      <dgm:t>
        <a:bodyPr/>
        <a:lstStyle/>
        <a:p>
          <a:endParaRPr lang="en-US"/>
        </a:p>
      </dgm:t>
    </dgm:pt>
    <dgm:pt modelId="{B2A1C6CF-C788-4C67-A263-A6BC06B8B90D}" type="pres">
      <dgm:prSet presAssocID="{D511EC66-3C70-4E09-BE4B-BF3DB138236F}" presName="connectorText" presStyleLbl="sibTrans2D1" presStyleIdx="4" presStyleCnt="7"/>
      <dgm:spPr/>
      <dgm:t>
        <a:bodyPr/>
        <a:lstStyle/>
        <a:p>
          <a:endParaRPr lang="en-US"/>
        </a:p>
      </dgm:t>
    </dgm:pt>
    <dgm:pt modelId="{F6FA6F6F-3AAB-43FF-81F6-D760EE766484}" type="pres">
      <dgm:prSet presAssocID="{DD5966A7-394A-4AC3-8B1E-50F6212AE43B}" presName="node" presStyleLbl="node1" presStyleIdx="4" presStyleCnt="7">
        <dgm:presLayoutVars>
          <dgm:bulletEnabled val="1"/>
        </dgm:presLayoutVars>
      </dgm:prSet>
      <dgm:spPr/>
      <dgm:t>
        <a:bodyPr/>
        <a:lstStyle/>
        <a:p>
          <a:endParaRPr lang="en-US"/>
        </a:p>
      </dgm:t>
    </dgm:pt>
    <dgm:pt modelId="{F8A3CA6E-C674-4485-B9BA-536E34D31B7C}" type="pres">
      <dgm:prSet presAssocID="{3F40E67A-4733-4145-BC50-D17C5CC2BE3A}" presName="parTrans" presStyleLbl="sibTrans2D1" presStyleIdx="5" presStyleCnt="7"/>
      <dgm:spPr/>
      <dgm:t>
        <a:bodyPr/>
        <a:lstStyle/>
        <a:p>
          <a:endParaRPr lang="en-US"/>
        </a:p>
      </dgm:t>
    </dgm:pt>
    <dgm:pt modelId="{9D030A03-7A0B-405C-9C7E-FE442593752B}" type="pres">
      <dgm:prSet presAssocID="{3F40E67A-4733-4145-BC50-D17C5CC2BE3A}" presName="connectorText" presStyleLbl="sibTrans2D1" presStyleIdx="5" presStyleCnt="7"/>
      <dgm:spPr/>
      <dgm:t>
        <a:bodyPr/>
        <a:lstStyle/>
        <a:p>
          <a:endParaRPr lang="en-US"/>
        </a:p>
      </dgm:t>
    </dgm:pt>
    <dgm:pt modelId="{4FF5823D-7EBF-4A83-BAE0-2A69A446163A}" type="pres">
      <dgm:prSet presAssocID="{616ED13F-792A-4403-981D-663712139EE6}" presName="node" presStyleLbl="node1" presStyleIdx="5" presStyleCnt="7">
        <dgm:presLayoutVars>
          <dgm:bulletEnabled val="1"/>
        </dgm:presLayoutVars>
      </dgm:prSet>
      <dgm:spPr/>
      <dgm:t>
        <a:bodyPr/>
        <a:lstStyle/>
        <a:p>
          <a:endParaRPr lang="en-US"/>
        </a:p>
      </dgm:t>
    </dgm:pt>
    <dgm:pt modelId="{5402EDB3-2993-4FEF-811F-270E6252FC34}" type="pres">
      <dgm:prSet presAssocID="{F63F4920-5C95-4ACF-89DE-C363C4BCF989}" presName="parTrans" presStyleLbl="sibTrans2D1" presStyleIdx="6" presStyleCnt="7"/>
      <dgm:spPr/>
      <dgm:t>
        <a:bodyPr/>
        <a:lstStyle/>
        <a:p>
          <a:endParaRPr lang="en-US"/>
        </a:p>
      </dgm:t>
    </dgm:pt>
    <dgm:pt modelId="{0D7D56E5-8C25-4E5F-872F-DC248498ED4E}" type="pres">
      <dgm:prSet presAssocID="{F63F4920-5C95-4ACF-89DE-C363C4BCF989}" presName="connectorText" presStyleLbl="sibTrans2D1" presStyleIdx="6" presStyleCnt="7"/>
      <dgm:spPr/>
      <dgm:t>
        <a:bodyPr/>
        <a:lstStyle/>
        <a:p>
          <a:endParaRPr lang="en-US"/>
        </a:p>
      </dgm:t>
    </dgm:pt>
    <dgm:pt modelId="{F5E2501D-C863-4A72-931E-16D697D5ED0E}" type="pres">
      <dgm:prSet presAssocID="{5289EA4C-641C-4BE2-BBBD-711461285059}" presName="node" presStyleLbl="node1" presStyleIdx="6" presStyleCnt="7">
        <dgm:presLayoutVars>
          <dgm:bulletEnabled val="1"/>
        </dgm:presLayoutVars>
      </dgm:prSet>
      <dgm:spPr/>
      <dgm:t>
        <a:bodyPr/>
        <a:lstStyle/>
        <a:p>
          <a:endParaRPr lang="en-US"/>
        </a:p>
      </dgm:t>
    </dgm:pt>
  </dgm:ptLst>
  <dgm:cxnLst>
    <dgm:cxn modelId="{4548F8F3-B661-4F0D-9649-956D89C9A3BA}" type="presOf" srcId="{DD5966A7-394A-4AC3-8B1E-50F6212AE43B}" destId="{F6FA6F6F-3AAB-43FF-81F6-D760EE766484}" srcOrd="0" destOrd="0" presId="urn:microsoft.com/office/officeart/2005/8/layout/radial5"/>
    <dgm:cxn modelId="{6E8280E1-2EA0-4781-AFF2-6BD3B0414905}" type="presOf" srcId="{49029E7C-CF24-44BF-B08A-B3E60E55F832}" destId="{C6FAACD0-2DED-43CA-BA0B-EEFEA97D3578}" srcOrd="0" destOrd="0" presId="urn:microsoft.com/office/officeart/2005/8/layout/radial5"/>
    <dgm:cxn modelId="{0AD5F5BB-2833-4C86-AB10-428237D3FA74}" type="presOf" srcId="{5D26DB23-FBB1-44FA-AB47-09FA558FC8FB}" destId="{F60FD950-1FF4-481A-AE1F-5192505FFBCA}" srcOrd="0" destOrd="0" presId="urn:microsoft.com/office/officeart/2005/8/layout/radial5"/>
    <dgm:cxn modelId="{0F9C76D3-1DBA-4919-8DB5-B593708AFC7E}" srcId="{B771CB78-CFB2-4F05-89AD-F2559EBB315E}" destId="{BA25707C-FEC7-457B-9C47-2D9118F1338B}" srcOrd="0" destOrd="0" parTransId="{E3DCDDE3-393D-4CFD-95D7-4F78D39F8C08}" sibTransId="{1CA0DB94-960A-4E42-BE3F-97C0F5216AEE}"/>
    <dgm:cxn modelId="{1C8F4AFC-B0A2-451F-A8EB-00C2235662F9}" type="presOf" srcId="{3F40E67A-4733-4145-BC50-D17C5CC2BE3A}" destId="{9D030A03-7A0B-405C-9C7E-FE442593752B}" srcOrd="1" destOrd="0" presId="urn:microsoft.com/office/officeart/2005/8/layout/radial5"/>
    <dgm:cxn modelId="{5EAB0368-51C6-4FD2-96CC-4B5D22CF0189}" srcId="{BA25707C-FEC7-457B-9C47-2D9118F1338B}" destId="{5289EA4C-641C-4BE2-BBBD-711461285059}" srcOrd="6" destOrd="0" parTransId="{F63F4920-5C95-4ACF-89DE-C363C4BCF989}" sibTransId="{5F684E6F-5781-4E42-A510-ABEF3642F586}"/>
    <dgm:cxn modelId="{074DFB5E-7A4B-471D-A2A7-3BEAF44D1C29}" srcId="{BA25707C-FEC7-457B-9C47-2D9118F1338B}" destId="{F644A533-31DF-4859-8DA6-C267A25193A1}" srcOrd="0" destOrd="0" parTransId="{49029E7C-CF24-44BF-B08A-B3E60E55F832}" sibTransId="{EA3D104C-392B-4FB2-86E2-D514999523DD}"/>
    <dgm:cxn modelId="{8C5B4137-9A29-4379-80FE-9D306B5E6045}" type="presOf" srcId="{D511EC66-3C70-4E09-BE4B-BF3DB138236F}" destId="{71E3E213-5A50-4268-B997-9CB1930A359B}" srcOrd="0" destOrd="0" presId="urn:microsoft.com/office/officeart/2005/8/layout/radial5"/>
    <dgm:cxn modelId="{3FB8EC9C-7E8C-44E9-872E-E78E2DFC1AA7}" type="presOf" srcId="{BA25707C-FEC7-457B-9C47-2D9118F1338B}" destId="{B330F4D1-EA16-4996-B72C-74F30EE6C5AD}" srcOrd="0" destOrd="0" presId="urn:microsoft.com/office/officeart/2005/8/layout/radial5"/>
    <dgm:cxn modelId="{6AEB2710-27DD-422F-825D-97CA61A43E64}" type="presOf" srcId="{E19BFAB8-D2E8-477E-8011-69B85D0ABBD2}" destId="{84C0CF98-0C45-4A1C-912A-0EF61B82264B}" srcOrd="0" destOrd="0" presId="urn:microsoft.com/office/officeart/2005/8/layout/radial5"/>
    <dgm:cxn modelId="{DB4BF0D5-19D3-4044-BEB5-4F27D8CC379E}" type="presOf" srcId="{616ED13F-792A-4403-981D-663712139EE6}" destId="{4FF5823D-7EBF-4A83-BAE0-2A69A446163A}" srcOrd="0" destOrd="0" presId="urn:microsoft.com/office/officeart/2005/8/layout/radial5"/>
    <dgm:cxn modelId="{2E091EEB-08DC-4215-8276-9CACE5409C20}" srcId="{BA25707C-FEC7-457B-9C47-2D9118F1338B}" destId="{616ED13F-792A-4403-981D-663712139EE6}" srcOrd="5" destOrd="0" parTransId="{3F40E67A-4733-4145-BC50-D17C5CC2BE3A}" sibTransId="{559BA12C-1802-4F8F-8190-372B2F182B30}"/>
    <dgm:cxn modelId="{2BA349E5-6A8B-4C34-99A1-B2626B4FC663}" type="presOf" srcId="{F63F4920-5C95-4ACF-89DE-C363C4BCF989}" destId="{5402EDB3-2993-4FEF-811F-270E6252FC34}" srcOrd="0" destOrd="0" presId="urn:microsoft.com/office/officeart/2005/8/layout/radial5"/>
    <dgm:cxn modelId="{177D7CA4-638C-4BC0-B6A5-7F5CBDFFC5EF}" type="presOf" srcId="{5752DE58-A098-47CD-B9C0-C52271E8FCA1}" destId="{9637B8E4-F6F1-4B44-A85E-BEA1E71F5AB4}" srcOrd="0" destOrd="0" presId="urn:microsoft.com/office/officeart/2005/8/layout/radial5"/>
    <dgm:cxn modelId="{37872E8F-F42B-468A-A650-5F71639F208D}" type="presOf" srcId="{99AC231C-E9CE-4714-92E3-E03538B81C61}" destId="{2C6AD7E5-73DB-4121-BB79-A5E19CC38018}" srcOrd="0" destOrd="0" presId="urn:microsoft.com/office/officeart/2005/8/layout/radial5"/>
    <dgm:cxn modelId="{516E8EC0-6293-4653-980E-83B7F34F0461}" type="presOf" srcId="{F644A533-31DF-4859-8DA6-C267A25193A1}" destId="{E85474A0-86ED-49C5-98D4-047F6766DB89}" srcOrd="0" destOrd="0" presId="urn:microsoft.com/office/officeart/2005/8/layout/radial5"/>
    <dgm:cxn modelId="{1A4F3EF2-8ED3-4E3D-9036-928DA5351D48}" type="presOf" srcId="{F63F4920-5C95-4ACF-89DE-C363C4BCF989}" destId="{0D7D56E5-8C25-4E5F-872F-DC248498ED4E}" srcOrd="1" destOrd="0" presId="urn:microsoft.com/office/officeart/2005/8/layout/radial5"/>
    <dgm:cxn modelId="{A0A224E9-D7B3-414F-945A-E51CE1AD762A}" type="presOf" srcId="{49029E7C-CF24-44BF-B08A-B3E60E55F832}" destId="{AA247D54-B2A5-48F7-89C8-4CF428875693}" srcOrd="1" destOrd="0" presId="urn:microsoft.com/office/officeart/2005/8/layout/radial5"/>
    <dgm:cxn modelId="{62E3F33F-5FDD-4C96-AC9A-C2A04ED68AB6}" srcId="{BA25707C-FEC7-457B-9C47-2D9118F1338B}" destId="{5D26DB23-FBB1-44FA-AB47-09FA558FC8FB}" srcOrd="3" destOrd="0" parTransId="{F4A7A9E1-6669-4EFC-A14B-B5777778ECAA}" sibTransId="{DD478FDC-33C9-49D6-BCDC-E4B8AC7C2D60}"/>
    <dgm:cxn modelId="{8B66C2EE-1D1B-44DE-A97E-5D46C8201C5C}" type="presOf" srcId="{59E1A1A9-9BA4-4E51-BC03-4D7D41D4DDE3}" destId="{FB821651-301D-4414-8219-0B5ED60A3205}" srcOrd="0" destOrd="0" presId="urn:microsoft.com/office/officeart/2005/8/layout/radial5"/>
    <dgm:cxn modelId="{0CEE4785-57AC-4B7C-8D26-5FB3B6367F06}" srcId="{BA25707C-FEC7-457B-9C47-2D9118F1338B}" destId="{DD5966A7-394A-4AC3-8B1E-50F6212AE43B}" srcOrd="4" destOrd="0" parTransId="{D511EC66-3C70-4E09-BE4B-BF3DB138236F}" sibTransId="{DF05AF7E-1FF7-472F-B57F-B4DD50635C0B}"/>
    <dgm:cxn modelId="{7F022189-136E-4561-8DC8-CE9FE6E1AF11}" srcId="{BA25707C-FEC7-457B-9C47-2D9118F1338B}" destId="{59E1A1A9-9BA4-4E51-BC03-4D7D41D4DDE3}" srcOrd="1" destOrd="0" parTransId="{99AC231C-E9CE-4714-92E3-E03538B81C61}" sibTransId="{467A8495-0A44-417A-BEE0-6D20850C58FB}"/>
    <dgm:cxn modelId="{224DF7DE-1B1E-406D-94C8-EB7D5E790A47}" type="presOf" srcId="{5289EA4C-641C-4BE2-BBBD-711461285059}" destId="{F5E2501D-C863-4A72-931E-16D697D5ED0E}" srcOrd="0" destOrd="0" presId="urn:microsoft.com/office/officeart/2005/8/layout/radial5"/>
    <dgm:cxn modelId="{29BF5CF8-65AD-46EC-B6A6-E7BE1A8E4F80}" srcId="{BA25707C-FEC7-457B-9C47-2D9118F1338B}" destId="{5752DE58-A098-47CD-B9C0-C52271E8FCA1}" srcOrd="2" destOrd="0" parTransId="{E19BFAB8-D2E8-477E-8011-69B85D0ABBD2}" sibTransId="{6A8CBFEA-AF8F-4F77-83C3-04D3AD3B9362}"/>
    <dgm:cxn modelId="{C92B6F6D-25A9-40CB-9FB7-973AE3C3B904}" type="presOf" srcId="{E19BFAB8-D2E8-477E-8011-69B85D0ABBD2}" destId="{57D55C9F-1BC1-418B-9CD0-0936DC6B85C0}" srcOrd="1" destOrd="0" presId="urn:microsoft.com/office/officeart/2005/8/layout/radial5"/>
    <dgm:cxn modelId="{0F20BA26-5036-406E-ABAD-ECCE9804486E}" type="presOf" srcId="{F4A7A9E1-6669-4EFC-A14B-B5777778ECAA}" destId="{6C8FEA8D-6212-4971-8A1A-16AA6C144916}" srcOrd="0" destOrd="0" presId="urn:microsoft.com/office/officeart/2005/8/layout/radial5"/>
    <dgm:cxn modelId="{4E7BC074-6A2D-4744-850A-283D6A8BDCD2}" type="presOf" srcId="{3F40E67A-4733-4145-BC50-D17C5CC2BE3A}" destId="{F8A3CA6E-C674-4485-B9BA-536E34D31B7C}" srcOrd="0" destOrd="0" presId="urn:microsoft.com/office/officeart/2005/8/layout/radial5"/>
    <dgm:cxn modelId="{2C7050C5-B064-4B44-BEEE-B413B972F4D6}" type="presOf" srcId="{99AC231C-E9CE-4714-92E3-E03538B81C61}" destId="{221D6A14-D0DC-4811-BEC9-43A10B7FB86C}" srcOrd="1" destOrd="0" presId="urn:microsoft.com/office/officeart/2005/8/layout/radial5"/>
    <dgm:cxn modelId="{7E855397-857F-4C99-A671-DA8AB6F99D6D}" type="presOf" srcId="{B771CB78-CFB2-4F05-89AD-F2559EBB315E}" destId="{77EB97E5-C518-4F61-A743-EAD455BF6D7B}" srcOrd="0" destOrd="0" presId="urn:microsoft.com/office/officeart/2005/8/layout/radial5"/>
    <dgm:cxn modelId="{CB707BCE-BF6B-463D-AA2A-DAE27422C4BF}" type="presOf" srcId="{D511EC66-3C70-4E09-BE4B-BF3DB138236F}" destId="{B2A1C6CF-C788-4C67-A263-A6BC06B8B90D}" srcOrd="1" destOrd="0" presId="urn:microsoft.com/office/officeart/2005/8/layout/radial5"/>
    <dgm:cxn modelId="{43C49B93-0CAC-458D-BA37-CA406587B39E}" type="presOf" srcId="{F4A7A9E1-6669-4EFC-A14B-B5777778ECAA}" destId="{22368CDD-295E-46E9-8EA8-EEB9C8FFB20C}" srcOrd="1" destOrd="0" presId="urn:microsoft.com/office/officeart/2005/8/layout/radial5"/>
    <dgm:cxn modelId="{C0426009-37BF-4997-8AB3-83AA35E7C1C8}" type="presParOf" srcId="{77EB97E5-C518-4F61-A743-EAD455BF6D7B}" destId="{B330F4D1-EA16-4996-B72C-74F30EE6C5AD}" srcOrd="0" destOrd="0" presId="urn:microsoft.com/office/officeart/2005/8/layout/radial5"/>
    <dgm:cxn modelId="{93F82F36-CC2A-4640-9915-D54BC47AF8EA}" type="presParOf" srcId="{77EB97E5-C518-4F61-A743-EAD455BF6D7B}" destId="{C6FAACD0-2DED-43CA-BA0B-EEFEA97D3578}" srcOrd="1" destOrd="0" presId="urn:microsoft.com/office/officeart/2005/8/layout/radial5"/>
    <dgm:cxn modelId="{056C7CE8-FA3B-4D5B-A6BE-9949A34D36A5}" type="presParOf" srcId="{C6FAACD0-2DED-43CA-BA0B-EEFEA97D3578}" destId="{AA247D54-B2A5-48F7-89C8-4CF428875693}" srcOrd="0" destOrd="0" presId="urn:microsoft.com/office/officeart/2005/8/layout/radial5"/>
    <dgm:cxn modelId="{91ED112A-EB79-46FB-B926-A5C300FA6C6D}" type="presParOf" srcId="{77EB97E5-C518-4F61-A743-EAD455BF6D7B}" destId="{E85474A0-86ED-49C5-98D4-047F6766DB89}" srcOrd="2" destOrd="0" presId="urn:microsoft.com/office/officeart/2005/8/layout/radial5"/>
    <dgm:cxn modelId="{06669C6C-3CCB-4953-8ABC-9C664C5F90CA}" type="presParOf" srcId="{77EB97E5-C518-4F61-A743-EAD455BF6D7B}" destId="{2C6AD7E5-73DB-4121-BB79-A5E19CC38018}" srcOrd="3" destOrd="0" presId="urn:microsoft.com/office/officeart/2005/8/layout/radial5"/>
    <dgm:cxn modelId="{F862C368-325A-44D5-8E63-E524243BDA7F}" type="presParOf" srcId="{2C6AD7E5-73DB-4121-BB79-A5E19CC38018}" destId="{221D6A14-D0DC-4811-BEC9-43A10B7FB86C}" srcOrd="0" destOrd="0" presId="urn:microsoft.com/office/officeart/2005/8/layout/radial5"/>
    <dgm:cxn modelId="{1A3C7A4E-526A-416B-B2D3-8C83A0503A63}" type="presParOf" srcId="{77EB97E5-C518-4F61-A743-EAD455BF6D7B}" destId="{FB821651-301D-4414-8219-0B5ED60A3205}" srcOrd="4" destOrd="0" presId="urn:microsoft.com/office/officeart/2005/8/layout/radial5"/>
    <dgm:cxn modelId="{10E2492A-2ACD-4721-943C-8A1A2FBEAD75}" type="presParOf" srcId="{77EB97E5-C518-4F61-A743-EAD455BF6D7B}" destId="{84C0CF98-0C45-4A1C-912A-0EF61B82264B}" srcOrd="5" destOrd="0" presId="urn:microsoft.com/office/officeart/2005/8/layout/radial5"/>
    <dgm:cxn modelId="{307C1589-8F98-4BD9-B753-119FE274152A}" type="presParOf" srcId="{84C0CF98-0C45-4A1C-912A-0EF61B82264B}" destId="{57D55C9F-1BC1-418B-9CD0-0936DC6B85C0}" srcOrd="0" destOrd="0" presId="urn:microsoft.com/office/officeart/2005/8/layout/radial5"/>
    <dgm:cxn modelId="{66E9F83F-F024-4EA8-B8E0-9C7E54133C7F}" type="presParOf" srcId="{77EB97E5-C518-4F61-A743-EAD455BF6D7B}" destId="{9637B8E4-F6F1-4B44-A85E-BEA1E71F5AB4}" srcOrd="6" destOrd="0" presId="urn:microsoft.com/office/officeart/2005/8/layout/radial5"/>
    <dgm:cxn modelId="{765D2F9A-4212-4474-8A05-5D9A65F6DD4F}" type="presParOf" srcId="{77EB97E5-C518-4F61-A743-EAD455BF6D7B}" destId="{6C8FEA8D-6212-4971-8A1A-16AA6C144916}" srcOrd="7" destOrd="0" presId="urn:microsoft.com/office/officeart/2005/8/layout/radial5"/>
    <dgm:cxn modelId="{B4C886CB-9E18-4DC7-A787-AFB565DCE904}" type="presParOf" srcId="{6C8FEA8D-6212-4971-8A1A-16AA6C144916}" destId="{22368CDD-295E-46E9-8EA8-EEB9C8FFB20C}" srcOrd="0" destOrd="0" presId="urn:microsoft.com/office/officeart/2005/8/layout/radial5"/>
    <dgm:cxn modelId="{05193259-3F69-4C24-8EB1-AEAEECFF77DA}" type="presParOf" srcId="{77EB97E5-C518-4F61-A743-EAD455BF6D7B}" destId="{F60FD950-1FF4-481A-AE1F-5192505FFBCA}" srcOrd="8" destOrd="0" presId="urn:microsoft.com/office/officeart/2005/8/layout/radial5"/>
    <dgm:cxn modelId="{AF9ED240-3438-47FC-88EE-191D1BDDB555}" type="presParOf" srcId="{77EB97E5-C518-4F61-A743-EAD455BF6D7B}" destId="{71E3E213-5A50-4268-B997-9CB1930A359B}" srcOrd="9" destOrd="0" presId="urn:microsoft.com/office/officeart/2005/8/layout/radial5"/>
    <dgm:cxn modelId="{16997A3F-18C9-40F9-9D47-75F5876FB6A7}" type="presParOf" srcId="{71E3E213-5A50-4268-B997-9CB1930A359B}" destId="{B2A1C6CF-C788-4C67-A263-A6BC06B8B90D}" srcOrd="0" destOrd="0" presId="urn:microsoft.com/office/officeart/2005/8/layout/radial5"/>
    <dgm:cxn modelId="{A46CD57C-E6AA-4C7D-B2C2-1A972BFBC3C9}" type="presParOf" srcId="{77EB97E5-C518-4F61-A743-EAD455BF6D7B}" destId="{F6FA6F6F-3AAB-43FF-81F6-D760EE766484}" srcOrd="10" destOrd="0" presId="urn:microsoft.com/office/officeart/2005/8/layout/radial5"/>
    <dgm:cxn modelId="{52BAFF4A-DDE7-4AE6-889D-506D0720EDED}" type="presParOf" srcId="{77EB97E5-C518-4F61-A743-EAD455BF6D7B}" destId="{F8A3CA6E-C674-4485-B9BA-536E34D31B7C}" srcOrd="11" destOrd="0" presId="urn:microsoft.com/office/officeart/2005/8/layout/radial5"/>
    <dgm:cxn modelId="{1FDE7D9C-3C95-4472-8212-89B71EAD74EB}" type="presParOf" srcId="{F8A3CA6E-C674-4485-B9BA-536E34D31B7C}" destId="{9D030A03-7A0B-405C-9C7E-FE442593752B}" srcOrd="0" destOrd="0" presId="urn:microsoft.com/office/officeart/2005/8/layout/radial5"/>
    <dgm:cxn modelId="{4447BBA0-B69F-4EC7-8E7C-106763743CBC}" type="presParOf" srcId="{77EB97E5-C518-4F61-A743-EAD455BF6D7B}" destId="{4FF5823D-7EBF-4A83-BAE0-2A69A446163A}" srcOrd="12" destOrd="0" presId="urn:microsoft.com/office/officeart/2005/8/layout/radial5"/>
    <dgm:cxn modelId="{DB012CF1-D105-4E56-8465-580864E22513}" type="presParOf" srcId="{77EB97E5-C518-4F61-A743-EAD455BF6D7B}" destId="{5402EDB3-2993-4FEF-811F-270E6252FC34}" srcOrd="13" destOrd="0" presId="urn:microsoft.com/office/officeart/2005/8/layout/radial5"/>
    <dgm:cxn modelId="{543D341C-8B66-4046-B2F5-0ADCEE65185F}" type="presParOf" srcId="{5402EDB3-2993-4FEF-811F-270E6252FC34}" destId="{0D7D56E5-8C25-4E5F-872F-DC248498ED4E}" srcOrd="0" destOrd="0" presId="urn:microsoft.com/office/officeart/2005/8/layout/radial5"/>
    <dgm:cxn modelId="{D9617B30-E736-4A8F-88A7-4FD9B1D87CE7}" type="presParOf" srcId="{77EB97E5-C518-4F61-A743-EAD455BF6D7B}" destId="{F5E2501D-C863-4A72-931E-16D697D5ED0E}"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771CB78-CFB2-4F05-89AD-F2559EBB315E}"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BA25707C-FEC7-457B-9C47-2D9118F1338B}">
      <dgm:prSet phldrT="[Text]"/>
      <dgm:spPr/>
      <dgm:t>
        <a:bodyPr/>
        <a:lstStyle/>
        <a:p>
          <a:r>
            <a:rPr lang="en-US" dirty="0" err="1" smtClean="0"/>
            <a:t>Kuali</a:t>
          </a:r>
          <a:r>
            <a:rPr lang="en-US" dirty="0" smtClean="0"/>
            <a:t> Research Test Strategy</a:t>
          </a:r>
          <a:endParaRPr lang="en-US" dirty="0"/>
        </a:p>
      </dgm:t>
    </dgm:pt>
    <dgm:pt modelId="{E3DCDDE3-393D-4CFD-95D7-4F78D39F8C08}" type="parTrans" cxnId="{0F9C76D3-1DBA-4919-8DB5-B593708AFC7E}">
      <dgm:prSet/>
      <dgm:spPr/>
      <dgm:t>
        <a:bodyPr/>
        <a:lstStyle/>
        <a:p>
          <a:endParaRPr lang="en-US"/>
        </a:p>
      </dgm:t>
    </dgm:pt>
    <dgm:pt modelId="{1CA0DB94-960A-4E42-BE3F-97C0F5216AEE}" type="sibTrans" cxnId="{0F9C76D3-1DBA-4919-8DB5-B593708AFC7E}">
      <dgm:prSet/>
      <dgm:spPr/>
      <dgm:t>
        <a:bodyPr/>
        <a:lstStyle/>
        <a:p>
          <a:endParaRPr lang="en-US"/>
        </a:p>
      </dgm:t>
    </dgm:pt>
    <dgm:pt modelId="{F644A533-31DF-4859-8DA6-C267A25193A1}">
      <dgm:prSet phldrT="[Text]"/>
      <dgm:spPr>
        <a:solidFill>
          <a:schemeClr val="bg1">
            <a:lumMod val="65000"/>
          </a:schemeClr>
        </a:solidFill>
      </dgm:spPr>
      <dgm:t>
        <a:bodyPr/>
        <a:lstStyle/>
        <a:p>
          <a:r>
            <a:rPr lang="en-US" dirty="0" smtClean="0"/>
            <a:t>User Acceptance</a:t>
          </a:r>
          <a:endParaRPr lang="en-US" dirty="0"/>
        </a:p>
      </dgm:t>
    </dgm:pt>
    <dgm:pt modelId="{49029E7C-CF24-44BF-B08A-B3E60E55F832}" type="parTrans" cxnId="{074DFB5E-7A4B-471D-A2A7-3BEAF44D1C29}">
      <dgm:prSet/>
      <dgm:spPr/>
      <dgm:t>
        <a:bodyPr/>
        <a:lstStyle/>
        <a:p>
          <a:endParaRPr lang="en-US"/>
        </a:p>
      </dgm:t>
    </dgm:pt>
    <dgm:pt modelId="{EA3D104C-392B-4FB2-86E2-D514999523DD}" type="sibTrans" cxnId="{074DFB5E-7A4B-471D-A2A7-3BEAF44D1C29}">
      <dgm:prSet/>
      <dgm:spPr/>
      <dgm:t>
        <a:bodyPr/>
        <a:lstStyle/>
        <a:p>
          <a:endParaRPr lang="en-US"/>
        </a:p>
      </dgm:t>
    </dgm:pt>
    <dgm:pt modelId="{59E1A1A9-9BA4-4E51-BC03-4D7D41D4DDE3}">
      <dgm:prSet phldrT="[Text]"/>
      <dgm:spPr>
        <a:solidFill>
          <a:srgbClr val="A6A6A6"/>
        </a:solidFill>
      </dgm:spPr>
      <dgm:t>
        <a:bodyPr/>
        <a:lstStyle/>
        <a:p>
          <a:r>
            <a:rPr lang="en-US" dirty="0" smtClean="0"/>
            <a:t>Unit Testing</a:t>
          </a:r>
          <a:endParaRPr lang="en-US" dirty="0"/>
        </a:p>
      </dgm:t>
    </dgm:pt>
    <dgm:pt modelId="{99AC231C-E9CE-4714-92E3-E03538B81C61}" type="parTrans" cxnId="{7F022189-136E-4561-8DC8-CE9FE6E1AF11}">
      <dgm:prSet/>
      <dgm:spPr/>
      <dgm:t>
        <a:bodyPr/>
        <a:lstStyle/>
        <a:p>
          <a:endParaRPr lang="en-US"/>
        </a:p>
      </dgm:t>
    </dgm:pt>
    <dgm:pt modelId="{467A8495-0A44-417A-BEE0-6D20850C58FB}" type="sibTrans" cxnId="{7F022189-136E-4561-8DC8-CE9FE6E1AF11}">
      <dgm:prSet/>
      <dgm:spPr/>
      <dgm:t>
        <a:bodyPr/>
        <a:lstStyle/>
        <a:p>
          <a:endParaRPr lang="en-US"/>
        </a:p>
      </dgm:t>
    </dgm:pt>
    <dgm:pt modelId="{5752DE58-A098-47CD-B9C0-C52271E8FCA1}">
      <dgm:prSet phldrT="[Text]"/>
      <dgm:spPr>
        <a:solidFill>
          <a:srgbClr val="A6A6A6"/>
        </a:solidFill>
      </dgm:spPr>
      <dgm:t>
        <a:bodyPr/>
        <a:lstStyle/>
        <a:p>
          <a:r>
            <a:rPr lang="en-US" dirty="0" smtClean="0"/>
            <a:t>Data Migration</a:t>
          </a:r>
          <a:endParaRPr lang="en-US" dirty="0"/>
        </a:p>
      </dgm:t>
    </dgm:pt>
    <dgm:pt modelId="{E19BFAB8-D2E8-477E-8011-69B85D0ABBD2}" type="parTrans" cxnId="{29BF5CF8-65AD-46EC-B6A6-E7BE1A8E4F80}">
      <dgm:prSet/>
      <dgm:spPr/>
      <dgm:t>
        <a:bodyPr/>
        <a:lstStyle/>
        <a:p>
          <a:endParaRPr lang="en-US"/>
        </a:p>
      </dgm:t>
    </dgm:pt>
    <dgm:pt modelId="{6A8CBFEA-AF8F-4F77-83C3-04D3AD3B9362}" type="sibTrans" cxnId="{29BF5CF8-65AD-46EC-B6A6-E7BE1A8E4F80}">
      <dgm:prSet/>
      <dgm:spPr/>
      <dgm:t>
        <a:bodyPr/>
        <a:lstStyle/>
        <a:p>
          <a:endParaRPr lang="en-US"/>
        </a:p>
      </dgm:t>
    </dgm:pt>
    <dgm:pt modelId="{5D26DB23-FBB1-44FA-AB47-09FA558FC8FB}">
      <dgm:prSet phldrT="[Text]"/>
      <dgm:spPr>
        <a:solidFill>
          <a:srgbClr val="A6A6A6"/>
        </a:solidFill>
      </dgm:spPr>
      <dgm:t>
        <a:bodyPr/>
        <a:lstStyle/>
        <a:p>
          <a:r>
            <a:rPr lang="en-US" dirty="0" smtClean="0"/>
            <a:t>Functional Testing</a:t>
          </a:r>
          <a:endParaRPr lang="en-US" dirty="0"/>
        </a:p>
      </dgm:t>
    </dgm:pt>
    <dgm:pt modelId="{F4A7A9E1-6669-4EFC-A14B-B5777778ECAA}" type="parTrans" cxnId="{62E3F33F-5FDD-4C96-AC9A-C2A04ED68AB6}">
      <dgm:prSet/>
      <dgm:spPr/>
      <dgm:t>
        <a:bodyPr/>
        <a:lstStyle/>
        <a:p>
          <a:endParaRPr lang="en-US"/>
        </a:p>
      </dgm:t>
    </dgm:pt>
    <dgm:pt modelId="{DD478FDC-33C9-49D6-BCDC-E4B8AC7C2D60}" type="sibTrans" cxnId="{62E3F33F-5FDD-4C96-AC9A-C2A04ED68AB6}">
      <dgm:prSet/>
      <dgm:spPr/>
      <dgm:t>
        <a:bodyPr/>
        <a:lstStyle/>
        <a:p>
          <a:endParaRPr lang="en-US"/>
        </a:p>
      </dgm:t>
    </dgm:pt>
    <dgm:pt modelId="{DD5966A7-394A-4AC3-8B1E-50F6212AE43B}">
      <dgm:prSet phldrT="[Text]"/>
      <dgm:spPr>
        <a:solidFill>
          <a:srgbClr val="A6A6A6"/>
        </a:solidFill>
      </dgm:spPr>
      <dgm:t>
        <a:bodyPr/>
        <a:lstStyle/>
        <a:p>
          <a:r>
            <a:rPr lang="en-US" dirty="0" smtClean="0"/>
            <a:t>System Integration Testing</a:t>
          </a:r>
          <a:endParaRPr lang="en-US" dirty="0"/>
        </a:p>
      </dgm:t>
    </dgm:pt>
    <dgm:pt modelId="{D511EC66-3C70-4E09-BE4B-BF3DB138236F}" type="parTrans" cxnId="{0CEE4785-57AC-4B7C-8D26-5FB3B6367F06}">
      <dgm:prSet/>
      <dgm:spPr/>
      <dgm:t>
        <a:bodyPr/>
        <a:lstStyle/>
        <a:p>
          <a:endParaRPr lang="en-US"/>
        </a:p>
      </dgm:t>
    </dgm:pt>
    <dgm:pt modelId="{DF05AF7E-1FF7-472F-B57F-B4DD50635C0B}" type="sibTrans" cxnId="{0CEE4785-57AC-4B7C-8D26-5FB3B6367F06}">
      <dgm:prSet/>
      <dgm:spPr/>
      <dgm:t>
        <a:bodyPr/>
        <a:lstStyle/>
        <a:p>
          <a:endParaRPr lang="en-US"/>
        </a:p>
      </dgm:t>
    </dgm:pt>
    <dgm:pt modelId="{616ED13F-792A-4403-981D-663712139EE6}">
      <dgm:prSet phldrT="[Text]"/>
      <dgm:spPr>
        <a:solidFill>
          <a:srgbClr val="A6A6A6"/>
        </a:solidFill>
      </dgm:spPr>
      <dgm:t>
        <a:bodyPr/>
        <a:lstStyle/>
        <a:p>
          <a:r>
            <a:rPr lang="en-US" dirty="0" smtClean="0"/>
            <a:t>Business Process Testing</a:t>
          </a:r>
          <a:endParaRPr lang="en-US" dirty="0"/>
        </a:p>
      </dgm:t>
    </dgm:pt>
    <dgm:pt modelId="{3F40E67A-4733-4145-BC50-D17C5CC2BE3A}" type="parTrans" cxnId="{2E091EEB-08DC-4215-8276-9CACE5409C20}">
      <dgm:prSet/>
      <dgm:spPr/>
      <dgm:t>
        <a:bodyPr/>
        <a:lstStyle/>
        <a:p>
          <a:endParaRPr lang="en-US"/>
        </a:p>
      </dgm:t>
    </dgm:pt>
    <dgm:pt modelId="{559BA12C-1802-4F8F-8190-372B2F182B30}" type="sibTrans" cxnId="{2E091EEB-08DC-4215-8276-9CACE5409C20}">
      <dgm:prSet/>
      <dgm:spPr/>
      <dgm:t>
        <a:bodyPr/>
        <a:lstStyle/>
        <a:p>
          <a:endParaRPr lang="en-US"/>
        </a:p>
      </dgm:t>
    </dgm:pt>
    <dgm:pt modelId="{5289EA4C-641C-4BE2-BBBD-711461285059}">
      <dgm:prSet phldrT="[Text]"/>
      <dgm:spPr>
        <a:solidFill>
          <a:srgbClr val="006390"/>
        </a:solidFill>
      </dgm:spPr>
      <dgm:t>
        <a:bodyPr/>
        <a:lstStyle/>
        <a:p>
          <a:r>
            <a:rPr lang="en-US" dirty="0" smtClean="0"/>
            <a:t>Performance Test</a:t>
          </a:r>
          <a:endParaRPr lang="en-US" dirty="0"/>
        </a:p>
      </dgm:t>
    </dgm:pt>
    <dgm:pt modelId="{F63F4920-5C95-4ACF-89DE-C363C4BCF989}" type="parTrans" cxnId="{5EAB0368-51C6-4FD2-96CC-4B5D22CF0189}">
      <dgm:prSet/>
      <dgm:spPr/>
      <dgm:t>
        <a:bodyPr/>
        <a:lstStyle/>
        <a:p>
          <a:endParaRPr lang="en-US"/>
        </a:p>
      </dgm:t>
    </dgm:pt>
    <dgm:pt modelId="{5F684E6F-5781-4E42-A510-ABEF3642F586}" type="sibTrans" cxnId="{5EAB0368-51C6-4FD2-96CC-4B5D22CF0189}">
      <dgm:prSet/>
      <dgm:spPr/>
      <dgm:t>
        <a:bodyPr/>
        <a:lstStyle/>
        <a:p>
          <a:endParaRPr lang="en-US"/>
        </a:p>
      </dgm:t>
    </dgm:pt>
    <dgm:pt modelId="{77EB97E5-C518-4F61-A743-EAD455BF6D7B}" type="pres">
      <dgm:prSet presAssocID="{B771CB78-CFB2-4F05-89AD-F2559EBB315E}" presName="Name0" presStyleCnt="0">
        <dgm:presLayoutVars>
          <dgm:chMax val="1"/>
          <dgm:dir/>
          <dgm:animLvl val="ctr"/>
          <dgm:resizeHandles val="exact"/>
        </dgm:presLayoutVars>
      </dgm:prSet>
      <dgm:spPr/>
      <dgm:t>
        <a:bodyPr/>
        <a:lstStyle/>
        <a:p>
          <a:endParaRPr lang="en-US"/>
        </a:p>
      </dgm:t>
    </dgm:pt>
    <dgm:pt modelId="{B330F4D1-EA16-4996-B72C-74F30EE6C5AD}" type="pres">
      <dgm:prSet presAssocID="{BA25707C-FEC7-457B-9C47-2D9118F1338B}" presName="centerShape" presStyleLbl="node0" presStyleIdx="0" presStyleCnt="1"/>
      <dgm:spPr/>
      <dgm:t>
        <a:bodyPr/>
        <a:lstStyle/>
        <a:p>
          <a:endParaRPr lang="en-US"/>
        </a:p>
      </dgm:t>
    </dgm:pt>
    <dgm:pt modelId="{C6FAACD0-2DED-43CA-BA0B-EEFEA97D3578}" type="pres">
      <dgm:prSet presAssocID="{49029E7C-CF24-44BF-B08A-B3E60E55F832}" presName="parTrans" presStyleLbl="sibTrans2D1" presStyleIdx="0" presStyleCnt="7"/>
      <dgm:spPr/>
      <dgm:t>
        <a:bodyPr/>
        <a:lstStyle/>
        <a:p>
          <a:endParaRPr lang="en-US"/>
        </a:p>
      </dgm:t>
    </dgm:pt>
    <dgm:pt modelId="{AA247D54-B2A5-48F7-89C8-4CF428875693}" type="pres">
      <dgm:prSet presAssocID="{49029E7C-CF24-44BF-B08A-B3E60E55F832}" presName="connectorText" presStyleLbl="sibTrans2D1" presStyleIdx="0" presStyleCnt="7"/>
      <dgm:spPr/>
      <dgm:t>
        <a:bodyPr/>
        <a:lstStyle/>
        <a:p>
          <a:endParaRPr lang="en-US"/>
        </a:p>
      </dgm:t>
    </dgm:pt>
    <dgm:pt modelId="{E85474A0-86ED-49C5-98D4-047F6766DB89}" type="pres">
      <dgm:prSet presAssocID="{F644A533-31DF-4859-8DA6-C267A25193A1}" presName="node" presStyleLbl="node1" presStyleIdx="0" presStyleCnt="7">
        <dgm:presLayoutVars>
          <dgm:bulletEnabled val="1"/>
        </dgm:presLayoutVars>
      </dgm:prSet>
      <dgm:spPr/>
      <dgm:t>
        <a:bodyPr/>
        <a:lstStyle/>
        <a:p>
          <a:endParaRPr lang="en-US"/>
        </a:p>
      </dgm:t>
    </dgm:pt>
    <dgm:pt modelId="{2C6AD7E5-73DB-4121-BB79-A5E19CC38018}" type="pres">
      <dgm:prSet presAssocID="{99AC231C-E9CE-4714-92E3-E03538B81C61}" presName="parTrans" presStyleLbl="sibTrans2D1" presStyleIdx="1" presStyleCnt="7"/>
      <dgm:spPr/>
      <dgm:t>
        <a:bodyPr/>
        <a:lstStyle/>
        <a:p>
          <a:endParaRPr lang="en-US"/>
        </a:p>
      </dgm:t>
    </dgm:pt>
    <dgm:pt modelId="{221D6A14-D0DC-4811-BEC9-43A10B7FB86C}" type="pres">
      <dgm:prSet presAssocID="{99AC231C-E9CE-4714-92E3-E03538B81C61}" presName="connectorText" presStyleLbl="sibTrans2D1" presStyleIdx="1" presStyleCnt="7"/>
      <dgm:spPr/>
      <dgm:t>
        <a:bodyPr/>
        <a:lstStyle/>
        <a:p>
          <a:endParaRPr lang="en-US"/>
        </a:p>
      </dgm:t>
    </dgm:pt>
    <dgm:pt modelId="{FB821651-301D-4414-8219-0B5ED60A3205}" type="pres">
      <dgm:prSet presAssocID="{59E1A1A9-9BA4-4E51-BC03-4D7D41D4DDE3}" presName="node" presStyleLbl="node1" presStyleIdx="1" presStyleCnt="7">
        <dgm:presLayoutVars>
          <dgm:bulletEnabled val="1"/>
        </dgm:presLayoutVars>
      </dgm:prSet>
      <dgm:spPr/>
      <dgm:t>
        <a:bodyPr/>
        <a:lstStyle/>
        <a:p>
          <a:endParaRPr lang="en-US"/>
        </a:p>
      </dgm:t>
    </dgm:pt>
    <dgm:pt modelId="{84C0CF98-0C45-4A1C-912A-0EF61B82264B}" type="pres">
      <dgm:prSet presAssocID="{E19BFAB8-D2E8-477E-8011-69B85D0ABBD2}" presName="parTrans" presStyleLbl="sibTrans2D1" presStyleIdx="2" presStyleCnt="7"/>
      <dgm:spPr/>
      <dgm:t>
        <a:bodyPr/>
        <a:lstStyle/>
        <a:p>
          <a:endParaRPr lang="en-US"/>
        </a:p>
      </dgm:t>
    </dgm:pt>
    <dgm:pt modelId="{57D55C9F-1BC1-418B-9CD0-0936DC6B85C0}" type="pres">
      <dgm:prSet presAssocID="{E19BFAB8-D2E8-477E-8011-69B85D0ABBD2}" presName="connectorText" presStyleLbl="sibTrans2D1" presStyleIdx="2" presStyleCnt="7"/>
      <dgm:spPr/>
      <dgm:t>
        <a:bodyPr/>
        <a:lstStyle/>
        <a:p>
          <a:endParaRPr lang="en-US"/>
        </a:p>
      </dgm:t>
    </dgm:pt>
    <dgm:pt modelId="{9637B8E4-F6F1-4B44-A85E-BEA1E71F5AB4}" type="pres">
      <dgm:prSet presAssocID="{5752DE58-A098-47CD-B9C0-C52271E8FCA1}" presName="node" presStyleLbl="node1" presStyleIdx="2" presStyleCnt="7">
        <dgm:presLayoutVars>
          <dgm:bulletEnabled val="1"/>
        </dgm:presLayoutVars>
      </dgm:prSet>
      <dgm:spPr/>
      <dgm:t>
        <a:bodyPr/>
        <a:lstStyle/>
        <a:p>
          <a:endParaRPr lang="en-US"/>
        </a:p>
      </dgm:t>
    </dgm:pt>
    <dgm:pt modelId="{6C8FEA8D-6212-4971-8A1A-16AA6C144916}" type="pres">
      <dgm:prSet presAssocID="{F4A7A9E1-6669-4EFC-A14B-B5777778ECAA}" presName="parTrans" presStyleLbl="sibTrans2D1" presStyleIdx="3" presStyleCnt="7"/>
      <dgm:spPr/>
      <dgm:t>
        <a:bodyPr/>
        <a:lstStyle/>
        <a:p>
          <a:endParaRPr lang="en-US"/>
        </a:p>
      </dgm:t>
    </dgm:pt>
    <dgm:pt modelId="{22368CDD-295E-46E9-8EA8-EEB9C8FFB20C}" type="pres">
      <dgm:prSet presAssocID="{F4A7A9E1-6669-4EFC-A14B-B5777778ECAA}" presName="connectorText" presStyleLbl="sibTrans2D1" presStyleIdx="3" presStyleCnt="7"/>
      <dgm:spPr/>
      <dgm:t>
        <a:bodyPr/>
        <a:lstStyle/>
        <a:p>
          <a:endParaRPr lang="en-US"/>
        </a:p>
      </dgm:t>
    </dgm:pt>
    <dgm:pt modelId="{F60FD950-1FF4-481A-AE1F-5192505FFBCA}" type="pres">
      <dgm:prSet presAssocID="{5D26DB23-FBB1-44FA-AB47-09FA558FC8FB}" presName="node" presStyleLbl="node1" presStyleIdx="3" presStyleCnt="7" custRadScaleRad="99876" custRadScaleInc="-2046">
        <dgm:presLayoutVars>
          <dgm:bulletEnabled val="1"/>
        </dgm:presLayoutVars>
      </dgm:prSet>
      <dgm:spPr/>
      <dgm:t>
        <a:bodyPr/>
        <a:lstStyle/>
        <a:p>
          <a:endParaRPr lang="en-US"/>
        </a:p>
      </dgm:t>
    </dgm:pt>
    <dgm:pt modelId="{71E3E213-5A50-4268-B997-9CB1930A359B}" type="pres">
      <dgm:prSet presAssocID="{D511EC66-3C70-4E09-BE4B-BF3DB138236F}" presName="parTrans" presStyleLbl="sibTrans2D1" presStyleIdx="4" presStyleCnt="7"/>
      <dgm:spPr/>
      <dgm:t>
        <a:bodyPr/>
        <a:lstStyle/>
        <a:p>
          <a:endParaRPr lang="en-US"/>
        </a:p>
      </dgm:t>
    </dgm:pt>
    <dgm:pt modelId="{B2A1C6CF-C788-4C67-A263-A6BC06B8B90D}" type="pres">
      <dgm:prSet presAssocID="{D511EC66-3C70-4E09-BE4B-BF3DB138236F}" presName="connectorText" presStyleLbl="sibTrans2D1" presStyleIdx="4" presStyleCnt="7"/>
      <dgm:spPr/>
      <dgm:t>
        <a:bodyPr/>
        <a:lstStyle/>
        <a:p>
          <a:endParaRPr lang="en-US"/>
        </a:p>
      </dgm:t>
    </dgm:pt>
    <dgm:pt modelId="{F6FA6F6F-3AAB-43FF-81F6-D760EE766484}" type="pres">
      <dgm:prSet presAssocID="{DD5966A7-394A-4AC3-8B1E-50F6212AE43B}" presName="node" presStyleLbl="node1" presStyleIdx="4" presStyleCnt="7">
        <dgm:presLayoutVars>
          <dgm:bulletEnabled val="1"/>
        </dgm:presLayoutVars>
      </dgm:prSet>
      <dgm:spPr/>
      <dgm:t>
        <a:bodyPr/>
        <a:lstStyle/>
        <a:p>
          <a:endParaRPr lang="en-US"/>
        </a:p>
      </dgm:t>
    </dgm:pt>
    <dgm:pt modelId="{F8A3CA6E-C674-4485-B9BA-536E34D31B7C}" type="pres">
      <dgm:prSet presAssocID="{3F40E67A-4733-4145-BC50-D17C5CC2BE3A}" presName="parTrans" presStyleLbl="sibTrans2D1" presStyleIdx="5" presStyleCnt="7"/>
      <dgm:spPr/>
      <dgm:t>
        <a:bodyPr/>
        <a:lstStyle/>
        <a:p>
          <a:endParaRPr lang="en-US"/>
        </a:p>
      </dgm:t>
    </dgm:pt>
    <dgm:pt modelId="{9D030A03-7A0B-405C-9C7E-FE442593752B}" type="pres">
      <dgm:prSet presAssocID="{3F40E67A-4733-4145-BC50-D17C5CC2BE3A}" presName="connectorText" presStyleLbl="sibTrans2D1" presStyleIdx="5" presStyleCnt="7"/>
      <dgm:spPr/>
      <dgm:t>
        <a:bodyPr/>
        <a:lstStyle/>
        <a:p>
          <a:endParaRPr lang="en-US"/>
        </a:p>
      </dgm:t>
    </dgm:pt>
    <dgm:pt modelId="{4FF5823D-7EBF-4A83-BAE0-2A69A446163A}" type="pres">
      <dgm:prSet presAssocID="{616ED13F-792A-4403-981D-663712139EE6}" presName="node" presStyleLbl="node1" presStyleIdx="5" presStyleCnt="7">
        <dgm:presLayoutVars>
          <dgm:bulletEnabled val="1"/>
        </dgm:presLayoutVars>
      </dgm:prSet>
      <dgm:spPr/>
      <dgm:t>
        <a:bodyPr/>
        <a:lstStyle/>
        <a:p>
          <a:endParaRPr lang="en-US"/>
        </a:p>
      </dgm:t>
    </dgm:pt>
    <dgm:pt modelId="{5402EDB3-2993-4FEF-811F-270E6252FC34}" type="pres">
      <dgm:prSet presAssocID="{F63F4920-5C95-4ACF-89DE-C363C4BCF989}" presName="parTrans" presStyleLbl="sibTrans2D1" presStyleIdx="6" presStyleCnt="7"/>
      <dgm:spPr/>
      <dgm:t>
        <a:bodyPr/>
        <a:lstStyle/>
        <a:p>
          <a:endParaRPr lang="en-US"/>
        </a:p>
      </dgm:t>
    </dgm:pt>
    <dgm:pt modelId="{0D7D56E5-8C25-4E5F-872F-DC248498ED4E}" type="pres">
      <dgm:prSet presAssocID="{F63F4920-5C95-4ACF-89DE-C363C4BCF989}" presName="connectorText" presStyleLbl="sibTrans2D1" presStyleIdx="6" presStyleCnt="7"/>
      <dgm:spPr/>
      <dgm:t>
        <a:bodyPr/>
        <a:lstStyle/>
        <a:p>
          <a:endParaRPr lang="en-US"/>
        </a:p>
      </dgm:t>
    </dgm:pt>
    <dgm:pt modelId="{F5E2501D-C863-4A72-931E-16D697D5ED0E}" type="pres">
      <dgm:prSet presAssocID="{5289EA4C-641C-4BE2-BBBD-711461285059}" presName="node" presStyleLbl="node1" presStyleIdx="6" presStyleCnt="7">
        <dgm:presLayoutVars>
          <dgm:bulletEnabled val="1"/>
        </dgm:presLayoutVars>
      </dgm:prSet>
      <dgm:spPr/>
      <dgm:t>
        <a:bodyPr/>
        <a:lstStyle/>
        <a:p>
          <a:endParaRPr lang="en-US"/>
        </a:p>
      </dgm:t>
    </dgm:pt>
  </dgm:ptLst>
  <dgm:cxnLst>
    <dgm:cxn modelId="{4548F8F3-B661-4F0D-9649-956D89C9A3BA}" type="presOf" srcId="{DD5966A7-394A-4AC3-8B1E-50F6212AE43B}" destId="{F6FA6F6F-3AAB-43FF-81F6-D760EE766484}" srcOrd="0" destOrd="0" presId="urn:microsoft.com/office/officeart/2005/8/layout/radial5"/>
    <dgm:cxn modelId="{6E8280E1-2EA0-4781-AFF2-6BD3B0414905}" type="presOf" srcId="{49029E7C-CF24-44BF-B08A-B3E60E55F832}" destId="{C6FAACD0-2DED-43CA-BA0B-EEFEA97D3578}" srcOrd="0" destOrd="0" presId="urn:microsoft.com/office/officeart/2005/8/layout/radial5"/>
    <dgm:cxn modelId="{0AD5F5BB-2833-4C86-AB10-428237D3FA74}" type="presOf" srcId="{5D26DB23-FBB1-44FA-AB47-09FA558FC8FB}" destId="{F60FD950-1FF4-481A-AE1F-5192505FFBCA}" srcOrd="0" destOrd="0" presId="urn:microsoft.com/office/officeart/2005/8/layout/radial5"/>
    <dgm:cxn modelId="{0F9C76D3-1DBA-4919-8DB5-B593708AFC7E}" srcId="{B771CB78-CFB2-4F05-89AD-F2559EBB315E}" destId="{BA25707C-FEC7-457B-9C47-2D9118F1338B}" srcOrd="0" destOrd="0" parTransId="{E3DCDDE3-393D-4CFD-95D7-4F78D39F8C08}" sibTransId="{1CA0DB94-960A-4E42-BE3F-97C0F5216AEE}"/>
    <dgm:cxn modelId="{1C8F4AFC-B0A2-451F-A8EB-00C2235662F9}" type="presOf" srcId="{3F40E67A-4733-4145-BC50-D17C5CC2BE3A}" destId="{9D030A03-7A0B-405C-9C7E-FE442593752B}" srcOrd="1" destOrd="0" presId="urn:microsoft.com/office/officeart/2005/8/layout/radial5"/>
    <dgm:cxn modelId="{5EAB0368-51C6-4FD2-96CC-4B5D22CF0189}" srcId="{BA25707C-FEC7-457B-9C47-2D9118F1338B}" destId="{5289EA4C-641C-4BE2-BBBD-711461285059}" srcOrd="6" destOrd="0" parTransId="{F63F4920-5C95-4ACF-89DE-C363C4BCF989}" sibTransId="{5F684E6F-5781-4E42-A510-ABEF3642F586}"/>
    <dgm:cxn modelId="{074DFB5E-7A4B-471D-A2A7-3BEAF44D1C29}" srcId="{BA25707C-FEC7-457B-9C47-2D9118F1338B}" destId="{F644A533-31DF-4859-8DA6-C267A25193A1}" srcOrd="0" destOrd="0" parTransId="{49029E7C-CF24-44BF-B08A-B3E60E55F832}" sibTransId="{EA3D104C-392B-4FB2-86E2-D514999523DD}"/>
    <dgm:cxn modelId="{8C5B4137-9A29-4379-80FE-9D306B5E6045}" type="presOf" srcId="{D511EC66-3C70-4E09-BE4B-BF3DB138236F}" destId="{71E3E213-5A50-4268-B997-9CB1930A359B}" srcOrd="0" destOrd="0" presId="urn:microsoft.com/office/officeart/2005/8/layout/radial5"/>
    <dgm:cxn modelId="{3FB8EC9C-7E8C-44E9-872E-E78E2DFC1AA7}" type="presOf" srcId="{BA25707C-FEC7-457B-9C47-2D9118F1338B}" destId="{B330F4D1-EA16-4996-B72C-74F30EE6C5AD}" srcOrd="0" destOrd="0" presId="urn:microsoft.com/office/officeart/2005/8/layout/radial5"/>
    <dgm:cxn modelId="{6AEB2710-27DD-422F-825D-97CA61A43E64}" type="presOf" srcId="{E19BFAB8-D2E8-477E-8011-69B85D0ABBD2}" destId="{84C0CF98-0C45-4A1C-912A-0EF61B82264B}" srcOrd="0" destOrd="0" presId="urn:microsoft.com/office/officeart/2005/8/layout/radial5"/>
    <dgm:cxn modelId="{DB4BF0D5-19D3-4044-BEB5-4F27D8CC379E}" type="presOf" srcId="{616ED13F-792A-4403-981D-663712139EE6}" destId="{4FF5823D-7EBF-4A83-BAE0-2A69A446163A}" srcOrd="0" destOrd="0" presId="urn:microsoft.com/office/officeart/2005/8/layout/radial5"/>
    <dgm:cxn modelId="{2E091EEB-08DC-4215-8276-9CACE5409C20}" srcId="{BA25707C-FEC7-457B-9C47-2D9118F1338B}" destId="{616ED13F-792A-4403-981D-663712139EE6}" srcOrd="5" destOrd="0" parTransId="{3F40E67A-4733-4145-BC50-D17C5CC2BE3A}" sibTransId="{559BA12C-1802-4F8F-8190-372B2F182B30}"/>
    <dgm:cxn modelId="{2BA349E5-6A8B-4C34-99A1-B2626B4FC663}" type="presOf" srcId="{F63F4920-5C95-4ACF-89DE-C363C4BCF989}" destId="{5402EDB3-2993-4FEF-811F-270E6252FC34}" srcOrd="0" destOrd="0" presId="urn:microsoft.com/office/officeart/2005/8/layout/radial5"/>
    <dgm:cxn modelId="{177D7CA4-638C-4BC0-B6A5-7F5CBDFFC5EF}" type="presOf" srcId="{5752DE58-A098-47CD-B9C0-C52271E8FCA1}" destId="{9637B8E4-F6F1-4B44-A85E-BEA1E71F5AB4}" srcOrd="0" destOrd="0" presId="urn:microsoft.com/office/officeart/2005/8/layout/radial5"/>
    <dgm:cxn modelId="{37872E8F-F42B-468A-A650-5F71639F208D}" type="presOf" srcId="{99AC231C-E9CE-4714-92E3-E03538B81C61}" destId="{2C6AD7E5-73DB-4121-BB79-A5E19CC38018}" srcOrd="0" destOrd="0" presId="urn:microsoft.com/office/officeart/2005/8/layout/radial5"/>
    <dgm:cxn modelId="{516E8EC0-6293-4653-980E-83B7F34F0461}" type="presOf" srcId="{F644A533-31DF-4859-8DA6-C267A25193A1}" destId="{E85474A0-86ED-49C5-98D4-047F6766DB89}" srcOrd="0" destOrd="0" presId="urn:microsoft.com/office/officeart/2005/8/layout/radial5"/>
    <dgm:cxn modelId="{1A4F3EF2-8ED3-4E3D-9036-928DA5351D48}" type="presOf" srcId="{F63F4920-5C95-4ACF-89DE-C363C4BCF989}" destId="{0D7D56E5-8C25-4E5F-872F-DC248498ED4E}" srcOrd="1" destOrd="0" presId="urn:microsoft.com/office/officeart/2005/8/layout/radial5"/>
    <dgm:cxn modelId="{A0A224E9-D7B3-414F-945A-E51CE1AD762A}" type="presOf" srcId="{49029E7C-CF24-44BF-B08A-B3E60E55F832}" destId="{AA247D54-B2A5-48F7-89C8-4CF428875693}" srcOrd="1" destOrd="0" presId="urn:microsoft.com/office/officeart/2005/8/layout/radial5"/>
    <dgm:cxn modelId="{62E3F33F-5FDD-4C96-AC9A-C2A04ED68AB6}" srcId="{BA25707C-FEC7-457B-9C47-2D9118F1338B}" destId="{5D26DB23-FBB1-44FA-AB47-09FA558FC8FB}" srcOrd="3" destOrd="0" parTransId="{F4A7A9E1-6669-4EFC-A14B-B5777778ECAA}" sibTransId="{DD478FDC-33C9-49D6-BCDC-E4B8AC7C2D60}"/>
    <dgm:cxn modelId="{8B66C2EE-1D1B-44DE-A97E-5D46C8201C5C}" type="presOf" srcId="{59E1A1A9-9BA4-4E51-BC03-4D7D41D4DDE3}" destId="{FB821651-301D-4414-8219-0B5ED60A3205}" srcOrd="0" destOrd="0" presId="urn:microsoft.com/office/officeart/2005/8/layout/radial5"/>
    <dgm:cxn modelId="{0CEE4785-57AC-4B7C-8D26-5FB3B6367F06}" srcId="{BA25707C-FEC7-457B-9C47-2D9118F1338B}" destId="{DD5966A7-394A-4AC3-8B1E-50F6212AE43B}" srcOrd="4" destOrd="0" parTransId="{D511EC66-3C70-4E09-BE4B-BF3DB138236F}" sibTransId="{DF05AF7E-1FF7-472F-B57F-B4DD50635C0B}"/>
    <dgm:cxn modelId="{7F022189-136E-4561-8DC8-CE9FE6E1AF11}" srcId="{BA25707C-FEC7-457B-9C47-2D9118F1338B}" destId="{59E1A1A9-9BA4-4E51-BC03-4D7D41D4DDE3}" srcOrd="1" destOrd="0" parTransId="{99AC231C-E9CE-4714-92E3-E03538B81C61}" sibTransId="{467A8495-0A44-417A-BEE0-6D20850C58FB}"/>
    <dgm:cxn modelId="{224DF7DE-1B1E-406D-94C8-EB7D5E790A47}" type="presOf" srcId="{5289EA4C-641C-4BE2-BBBD-711461285059}" destId="{F5E2501D-C863-4A72-931E-16D697D5ED0E}" srcOrd="0" destOrd="0" presId="urn:microsoft.com/office/officeart/2005/8/layout/radial5"/>
    <dgm:cxn modelId="{29BF5CF8-65AD-46EC-B6A6-E7BE1A8E4F80}" srcId="{BA25707C-FEC7-457B-9C47-2D9118F1338B}" destId="{5752DE58-A098-47CD-B9C0-C52271E8FCA1}" srcOrd="2" destOrd="0" parTransId="{E19BFAB8-D2E8-477E-8011-69B85D0ABBD2}" sibTransId="{6A8CBFEA-AF8F-4F77-83C3-04D3AD3B9362}"/>
    <dgm:cxn modelId="{C92B6F6D-25A9-40CB-9FB7-973AE3C3B904}" type="presOf" srcId="{E19BFAB8-D2E8-477E-8011-69B85D0ABBD2}" destId="{57D55C9F-1BC1-418B-9CD0-0936DC6B85C0}" srcOrd="1" destOrd="0" presId="urn:microsoft.com/office/officeart/2005/8/layout/radial5"/>
    <dgm:cxn modelId="{0F20BA26-5036-406E-ABAD-ECCE9804486E}" type="presOf" srcId="{F4A7A9E1-6669-4EFC-A14B-B5777778ECAA}" destId="{6C8FEA8D-6212-4971-8A1A-16AA6C144916}" srcOrd="0" destOrd="0" presId="urn:microsoft.com/office/officeart/2005/8/layout/radial5"/>
    <dgm:cxn modelId="{4E7BC074-6A2D-4744-850A-283D6A8BDCD2}" type="presOf" srcId="{3F40E67A-4733-4145-BC50-D17C5CC2BE3A}" destId="{F8A3CA6E-C674-4485-B9BA-536E34D31B7C}" srcOrd="0" destOrd="0" presId="urn:microsoft.com/office/officeart/2005/8/layout/radial5"/>
    <dgm:cxn modelId="{2C7050C5-B064-4B44-BEEE-B413B972F4D6}" type="presOf" srcId="{99AC231C-E9CE-4714-92E3-E03538B81C61}" destId="{221D6A14-D0DC-4811-BEC9-43A10B7FB86C}" srcOrd="1" destOrd="0" presId="urn:microsoft.com/office/officeart/2005/8/layout/radial5"/>
    <dgm:cxn modelId="{7E855397-857F-4C99-A671-DA8AB6F99D6D}" type="presOf" srcId="{B771CB78-CFB2-4F05-89AD-F2559EBB315E}" destId="{77EB97E5-C518-4F61-A743-EAD455BF6D7B}" srcOrd="0" destOrd="0" presId="urn:microsoft.com/office/officeart/2005/8/layout/radial5"/>
    <dgm:cxn modelId="{CB707BCE-BF6B-463D-AA2A-DAE27422C4BF}" type="presOf" srcId="{D511EC66-3C70-4E09-BE4B-BF3DB138236F}" destId="{B2A1C6CF-C788-4C67-A263-A6BC06B8B90D}" srcOrd="1" destOrd="0" presId="urn:microsoft.com/office/officeart/2005/8/layout/radial5"/>
    <dgm:cxn modelId="{43C49B93-0CAC-458D-BA37-CA406587B39E}" type="presOf" srcId="{F4A7A9E1-6669-4EFC-A14B-B5777778ECAA}" destId="{22368CDD-295E-46E9-8EA8-EEB9C8FFB20C}" srcOrd="1" destOrd="0" presId="urn:microsoft.com/office/officeart/2005/8/layout/radial5"/>
    <dgm:cxn modelId="{C0426009-37BF-4997-8AB3-83AA35E7C1C8}" type="presParOf" srcId="{77EB97E5-C518-4F61-A743-EAD455BF6D7B}" destId="{B330F4D1-EA16-4996-B72C-74F30EE6C5AD}" srcOrd="0" destOrd="0" presId="urn:microsoft.com/office/officeart/2005/8/layout/radial5"/>
    <dgm:cxn modelId="{93F82F36-CC2A-4640-9915-D54BC47AF8EA}" type="presParOf" srcId="{77EB97E5-C518-4F61-A743-EAD455BF6D7B}" destId="{C6FAACD0-2DED-43CA-BA0B-EEFEA97D3578}" srcOrd="1" destOrd="0" presId="urn:microsoft.com/office/officeart/2005/8/layout/radial5"/>
    <dgm:cxn modelId="{056C7CE8-FA3B-4D5B-A6BE-9949A34D36A5}" type="presParOf" srcId="{C6FAACD0-2DED-43CA-BA0B-EEFEA97D3578}" destId="{AA247D54-B2A5-48F7-89C8-4CF428875693}" srcOrd="0" destOrd="0" presId="urn:microsoft.com/office/officeart/2005/8/layout/radial5"/>
    <dgm:cxn modelId="{91ED112A-EB79-46FB-B926-A5C300FA6C6D}" type="presParOf" srcId="{77EB97E5-C518-4F61-A743-EAD455BF6D7B}" destId="{E85474A0-86ED-49C5-98D4-047F6766DB89}" srcOrd="2" destOrd="0" presId="urn:microsoft.com/office/officeart/2005/8/layout/radial5"/>
    <dgm:cxn modelId="{06669C6C-3CCB-4953-8ABC-9C664C5F90CA}" type="presParOf" srcId="{77EB97E5-C518-4F61-A743-EAD455BF6D7B}" destId="{2C6AD7E5-73DB-4121-BB79-A5E19CC38018}" srcOrd="3" destOrd="0" presId="urn:microsoft.com/office/officeart/2005/8/layout/radial5"/>
    <dgm:cxn modelId="{F862C368-325A-44D5-8E63-E524243BDA7F}" type="presParOf" srcId="{2C6AD7E5-73DB-4121-BB79-A5E19CC38018}" destId="{221D6A14-D0DC-4811-BEC9-43A10B7FB86C}" srcOrd="0" destOrd="0" presId="urn:microsoft.com/office/officeart/2005/8/layout/radial5"/>
    <dgm:cxn modelId="{1A3C7A4E-526A-416B-B2D3-8C83A0503A63}" type="presParOf" srcId="{77EB97E5-C518-4F61-A743-EAD455BF6D7B}" destId="{FB821651-301D-4414-8219-0B5ED60A3205}" srcOrd="4" destOrd="0" presId="urn:microsoft.com/office/officeart/2005/8/layout/radial5"/>
    <dgm:cxn modelId="{10E2492A-2ACD-4721-943C-8A1A2FBEAD75}" type="presParOf" srcId="{77EB97E5-C518-4F61-A743-EAD455BF6D7B}" destId="{84C0CF98-0C45-4A1C-912A-0EF61B82264B}" srcOrd="5" destOrd="0" presId="urn:microsoft.com/office/officeart/2005/8/layout/radial5"/>
    <dgm:cxn modelId="{307C1589-8F98-4BD9-B753-119FE274152A}" type="presParOf" srcId="{84C0CF98-0C45-4A1C-912A-0EF61B82264B}" destId="{57D55C9F-1BC1-418B-9CD0-0936DC6B85C0}" srcOrd="0" destOrd="0" presId="urn:microsoft.com/office/officeart/2005/8/layout/radial5"/>
    <dgm:cxn modelId="{66E9F83F-F024-4EA8-B8E0-9C7E54133C7F}" type="presParOf" srcId="{77EB97E5-C518-4F61-A743-EAD455BF6D7B}" destId="{9637B8E4-F6F1-4B44-A85E-BEA1E71F5AB4}" srcOrd="6" destOrd="0" presId="urn:microsoft.com/office/officeart/2005/8/layout/radial5"/>
    <dgm:cxn modelId="{765D2F9A-4212-4474-8A05-5D9A65F6DD4F}" type="presParOf" srcId="{77EB97E5-C518-4F61-A743-EAD455BF6D7B}" destId="{6C8FEA8D-6212-4971-8A1A-16AA6C144916}" srcOrd="7" destOrd="0" presId="urn:microsoft.com/office/officeart/2005/8/layout/radial5"/>
    <dgm:cxn modelId="{B4C886CB-9E18-4DC7-A787-AFB565DCE904}" type="presParOf" srcId="{6C8FEA8D-6212-4971-8A1A-16AA6C144916}" destId="{22368CDD-295E-46E9-8EA8-EEB9C8FFB20C}" srcOrd="0" destOrd="0" presId="urn:microsoft.com/office/officeart/2005/8/layout/radial5"/>
    <dgm:cxn modelId="{05193259-3F69-4C24-8EB1-AEAEECFF77DA}" type="presParOf" srcId="{77EB97E5-C518-4F61-A743-EAD455BF6D7B}" destId="{F60FD950-1FF4-481A-AE1F-5192505FFBCA}" srcOrd="8" destOrd="0" presId="urn:microsoft.com/office/officeart/2005/8/layout/radial5"/>
    <dgm:cxn modelId="{AF9ED240-3438-47FC-88EE-191D1BDDB555}" type="presParOf" srcId="{77EB97E5-C518-4F61-A743-EAD455BF6D7B}" destId="{71E3E213-5A50-4268-B997-9CB1930A359B}" srcOrd="9" destOrd="0" presId="urn:microsoft.com/office/officeart/2005/8/layout/radial5"/>
    <dgm:cxn modelId="{16997A3F-18C9-40F9-9D47-75F5876FB6A7}" type="presParOf" srcId="{71E3E213-5A50-4268-B997-9CB1930A359B}" destId="{B2A1C6CF-C788-4C67-A263-A6BC06B8B90D}" srcOrd="0" destOrd="0" presId="urn:microsoft.com/office/officeart/2005/8/layout/radial5"/>
    <dgm:cxn modelId="{A46CD57C-E6AA-4C7D-B2C2-1A972BFBC3C9}" type="presParOf" srcId="{77EB97E5-C518-4F61-A743-EAD455BF6D7B}" destId="{F6FA6F6F-3AAB-43FF-81F6-D760EE766484}" srcOrd="10" destOrd="0" presId="urn:microsoft.com/office/officeart/2005/8/layout/radial5"/>
    <dgm:cxn modelId="{52BAFF4A-DDE7-4AE6-889D-506D0720EDED}" type="presParOf" srcId="{77EB97E5-C518-4F61-A743-EAD455BF6D7B}" destId="{F8A3CA6E-C674-4485-B9BA-536E34D31B7C}" srcOrd="11" destOrd="0" presId="urn:microsoft.com/office/officeart/2005/8/layout/radial5"/>
    <dgm:cxn modelId="{1FDE7D9C-3C95-4472-8212-89B71EAD74EB}" type="presParOf" srcId="{F8A3CA6E-C674-4485-B9BA-536E34D31B7C}" destId="{9D030A03-7A0B-405C-9C7E-FE442593752B}" srcOrd="0" destOrd="0" presId="urn:microsoft.com/office/officeart/2005/8/layout/radial5"/>
    <dgm:cxn modelId="{4447BBA0-B69F-4EC7-8E7C-106763743CBC}" type="presParOf" srcId="{77EB97E5-C518-4F61-A743-EAD455BF6D7B}" destId="{4FF5823D-7EBF-4A83-BAE0-2A69A446163A}" srcOrd="12" destOrd="0" presId="urn:microsoft.com/office/officeart/2005/8/layout/radial5"/>
    <dgm:cxn modelId="{DB012CF1-D105-4E56-8465-580864E22513}" type="presParOf" srcId="{77EB97E5-C518-4F61-A743-EAD455BF6D7B}" destId="{5402EDB3-2993-4FEF-811F-270E6252FC34}" srcOrd="13" destOrd="0" presId="urn:microsoft.com/office/officeart/2005/8/layout/radial5"/>
    <dgm:cxn modelId="{543D341C-8B66-4046-B2F5-0ADCEE65185F}" type="presParOf" srcId="{5402EDB3-2993-4FEF-811F-270E6252FC34}" destId="{0D7D56E5-8C25-4E5F-872F-DC248498ED4E}" srcOrd="0" destOrd="0" presId="urn:microsoft.com/office/officeart/2005/8/layout/radial5"/>
    <dgm:cxn modelId="{D9617B30-E736-4A8F-88A7-4FD9B1D87CE7}" type="presParOf" srcId="{77EB97E5-C518-4F61-A743-EAD455BF6D7B}" destId="{F5E2501D-C863-4A72-931E-16D697D5ED0E}"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771CB78-CFB2-4F05-89AD-F2559EBB315E}"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BA25707C-FEC7-457B-9C47-2D9118F1338B}">
      <dgm:prSet phldrT="[Text]"/>
      <dgm:spPr/>
      <dgm:t>
        <a:bodyPr/>
        <a:lstStyle/>
        <a:p>
          <a:r>
            <a:rPr lang="en-US" dirty="0" err="1" smtClean="0"/>
            <a:t>Kuali</a:t>
          </a:r>
          <a:r>
            <a:rPr lang="en-US" dirty="0" smtClean="0"/>
            <a:t> Research Test Strategy</a:t>
          </a:r>
          <a:endParaRPr lang="en-US" dirty="0"/>
        </a:p>
      </dgm:t>
    </dgm:pt>
    <dgm:pt modelId="{E3DCDDE3-393D-4CFD-95D7-4F78D39F8C08}" type="parTrans" cxnId="{0F9C76D3-1DBA-4919-8DB5-B593708AFC7E}">
      <dgm:prSet/>
      <dgm:spPr/>
      <dgm:t>
        <a:bodyPr/>
        <a:lstStyle/>
        <a:p>
          <a:endParaRPr lang="en-US"/>
        </a:p>
      </dgm:t>
    </dgm:pt>
    <dgm:pt modelId="{1CA0DB94-960A-4E42-BE3F-97C0F5216AEE}" type="sibTrans" cxnId="{0F9C76D3-1DBA-4919-8DB5-B593708AFC7E}">
      <dgm:prSet/>
      <dgm:spPr/>
      <dgm:t>
        <a:bodyPr/>
        <a:lstStyle/>
        <a:p>
          <a:endParaRPr lang="en-US"/>
        </a:p>
      </dgm:t>
    </dgm:pt>
    <dgm:pt modelId="{F644A533-31DF-4859-8DA6-C267A25193A1}">
      <dgm:prSet phldrT="[Text]"/>
      <dgm:spPr>
        <a:solidFill>
          <a:srgbClr val="006390"/>
        </a:solidFill>
      </dgm:spPr>
      <dgm:t>
        <a:bodyPr/>
        <a:lstStyle/>
        <a:p>
          <a:r>
            <a:rPr lang="en-US" dirty="0" smtClean="0"/>
            <a:t>User Acceptance</a:t>
          </a:r>
          <a:endParaRPr lang="en-US" dirty="0"/>
        </a:p>
      </dgm:t>
    </dgm:pt>
    <dgm:pt modelId="{49029E7C-CF24-44BF-B08A-B3E60E55F832}" type="parTrans" cxnId="{074DFB5E-7A4B-471D-A2A7-3BEAF44D1C29}">
      <dgm:prSet/>
      <dgm:spPr/>
      <dgm:t>
        <a:bodyPr/>
        <a:lstStyle/>
        <a:p>
          <a:endParaRPr lang="en-US"/>
        </a:p>
      </dgm:t>
    </dgm:pt>
    <dgm:pt modelId="{EA3D104C-392B-4FB2-86E2-D514999523DD}" type="sibTrans" cxnId="{074DFB5E-7A4B-471D-A2A7-3BEAF44D1C29}">
      <dgm:prSet/>
      <dgm:spPr/>
      <dgm:t>
        <a:bodyPr/>
        <a:lstStyle/>
        <a:p>
          <a:endParaRPr lang="en-US"/>
        </a:p>
      </dgm:t>
    </dgm:pt>
    <dgm:pt modelId="{59E1A1A9-9BA4-4E51-BC03-4D7D41D4DDE3}">
      <dgm:prSet phldrT="[Text]"/>
      <dgm:spPr>
        <a:solidFill>
          <a:srgbClr val="A6A6A6"/>
        </a:solidFill>
      </dgm:spPr>
      <dgm:t>
        <a:bodyPr/>
        <a:lstStyle/>
        <a:p>
          <a:r>
            <a:rPr lang="en-US" dirty="0" smtClean="0"/>
            <a:t>Unit Testing</a:t>
          </a:r>
          <a:endParaRPr lang="en-US" dirty="0"/>
        </a:p>
      </dgm:t>
    </dgm:pt>
    <dgm:pt modelId="{99AC231C-E9CE-4714-92E3-E03538B81C61}" type="parTrans" cxnId="{7F022189-136E-4561-8DC8-CE9FE6E1AF11}">
      <dgm:prSet/>
      <dgm:spPr/>
      <dgm:t>
        <a:bodyPr/>
        <a:lstStyle/>
        <a:p>
          <a:endParaRPr lang="en-US"/>
        </a:p>
      </dgm:t>
    </dgm:pt>
    <dgm:pt modelId="{467A8495-0A44-417A-BEE0-6D20850C58FB}" type="sibTrans" cxnId="{7F022189-136E-4561-8DC8-CE9FE6E1AF11}">
      <dgm:prSet/>
      <dgm:spPr/>
      <dgm:t>
        <a:bodyPr/>
        <a:lstStyle/>
        <a:p>
          <a:endParaRPr lang="en-US"/>
        </a:p>
      </dgm:t>
    </dgm:pt>
    <dgm:pt modelId="{5752DE58-A098-47CD-B9C0-C52271E8FCA1}">
      <dgm:prSet phldrT="[Text]"/>
      <dgm:spPr>
        <a:solidFill>
          <a:srgbClr val="A6A6A6"/>
        </a:solidFill>
      </dgm:spPr>
      <dgm:t>
        <a:bodyPr/>
        <a:lstStyle/>
        <a:p>
          <a:r>
            <a:rPr lang="en-US" dirty="0" smtClean="0"/>
            <a:t>Data Migration</a:t>
          </a:r>
          <a:endParaRPr lang="en-US" dirty="0"/>
        </a:p>
      </dgm:t>
    </dgm:pt>
    <dgm:pt modelId="{E19BFAB8-D2E8-477E-8011-69B85D0ABBD2}" type="parTrans" cxnId="{29BF5CF8-65AD-46EC-B6A6-E7BE1A8E4F80}">
      <dgm:prSet/>
      <dgm:spPr/>
      <dgm:t>
        <a:bodyPr/>
        <a:lstStyle/>
        <a:p>
          <a:endParaRPr lang="en-US"/>
        </a:p>
      </dgm:t>
    </dgm:pt>
    <dgm:pt modelId="{6A8CBFEA-AF8F-4F77-83C3-04D3AD3B9362}" type="sibTrans" cxnId="{29BF5CF8-65AD-46EC-B6A6-E7BE1A8E4F80}">
      <dgm:prSet/>
      <dgm:spPr/>
      <dgm:t>
        <a:bodyPr/>
        <a:lstStyle/>
        <a:p>
          <a:endParaRPr lang="en-US"/>
        </a:p>
      </dgm:t>
    </dgm:pt>
    <dgm:pt modelId="{5D26DB23-FBB1-44FA-AB47-09FA558FC8FB}">
      <dgm:prSet phldrT="[Text]"/>
      <dgm:spPr>
        <a:solidFill>
          <a:srgbClr val="A6A6A6"/>
        </a:solidFill>
      </dgm:spPr>
      <dgm:t>
        <a:bodyPr/>
        <a:lstStyle/>
        <a:p>
          <a:r>
            <a:rPr lang="en-US" dirty="0" smtClean="0"/>
            <a:t>Functional Testing</a:t>
          </a:r>
          <a:endParaRPr lang="en-US" dirty="0"/>
        </a:p>
      </dgm:t>
    </dgm:pt>
    <dgm:pt modelId="{F4A7A9E1-6669-4EFC-A14B-B5777778ECAA}" type="parTrans" cxnId="{62E3F33F-5FDD-4C96-AC9A-C2A04ED68AB6}">
      <dgm:prSet/>
      <dgm:spPr/>
      <dgm:t>
        <a:bodyPr/>
        <a:lstStyle/>
        <a:p>
          <a:endParaRPr lang="en-US"/>
        </a:p>
      </dgm:t>
    </dgm:pt>
    <dgm:pt modelId="{DD478FDC-33C9-49D6-BCDC-E4B8AC7C2D60}" type="sibTrans" cxnId="{62E3F33F-5FDD-4C96-AC9A-C2A04ED68AB6}">
      <dgm:prSet/>
      <dgm:spPr/>
      <dgm:t>
        <a:bodyPr/>
        <a:lstStyle/>
        <a:p>
          <a:endParaRPr lang="en-US"/>
        </a:p>
      </dgm:t>
    </dgm:pt>
    <dgm:pt modelId="{DD5966A7-394A-4AC3-8B1E-50F6212AE43B}">
      <dgm:prSet phldrT="[Text]"/>
      <dgm:spPr>
        <a:solidFill>
          <a:srgbClr val="A6A6A6"/>
        </a:solidFill>
      </dgm:spPr>
      <dgm:t>
        <a:bodyPr/>
        <a:lstStyle/>
        <a:p>
          <a:r>
            <a:rPr lang="en-US" dirty="0" smtClean="0"/>
            <a:t>System Integration Testing</a:t>
          </a:r>
          <a:endParaRPr lang="en-US" dirty="0"/>
        </a:p>
      </dgm:t>
    </dgm:pt>
    <dgm:pt modelId="{D511EC66-3C70-4E09-BE4B-BF3DB138236F}" type="parTrans" cxnId="{0CEE4785-57AC-4B7C-8D26-5FB3B6367F06}">
      <dgm:prSet/>
      <dgm:spPr/>
      <dgm:t>
        <a:bodyPr/>
        <a:lstStyle/>
        <a:p>
          <a:endParaRPr lang="en-US"/>
        </a:p>
      </dgm:t>
    </dgm:pt>
    <dgm:pt modelId="{DF05AF7E-1FF7-472F-B57F-B4DD50635C0B}" type="sibTrans" cxnId="{0CEE4785-57AC-4B7C-8D26-5FB3B6367F06}">
      <dgm:prSet/>
      <dgm:spPr/>
      <dgm:t>
        <a:bodyPr/>
        <a:lstStyle/>
        <a:p>
          <a:endParaRPr lang="en-US"/>
        </a:p>
      </dgm:t>
    </dgm:pt>
    <dgm:pt modelId="{616ED13F-792A-4403-981D-663712139EE6}">
      <dgm:prSet phldrT="[Text]"/>
      <dgm:spPr>
        <a:solidFill>
          <a:srgbClr val="A6A6A6"/>
        </a:solidFill>
      </dgm:spPr>
      <dgm:t>
        <a:bodyPr/>
        <a:lstStyle/>
        <a:p>
          <a:r>
            <a:rPr lang="en-US" dirty="0" smtClean="0"/>
            <a:t>Business Process Testing</a:t>
          </a:r>
          <a:endParaRPr lang="en-US" dirty="0"/>
        </a:p>
      </dgm:t>
    </dgm:pt>
    <dgm:pt modelId="{3F40E67A-4733-4145-BC50-D17C5CC2BE3A}" type="parTrans" cxnId="{2E091EEB-08DC-4215-8276-9CACE5409C20}">
      <dgm:prSet/>
      <dgm:spPr/>
      <dgm:t>
        <a:bodyPr/>
        <a:lstStyle/>
        <a:p>
          <a:endParaRPr lang="en-US"/>
        </a:p>
      </dgm:t>
    </dgm:pt>
    <dgm:pt modelId="{559BA12C-1802-4F8F-8190-372B2F182B30}" type="sibTrans" cxnId="{2E091EEB-08DC-4215-8276-9CACE5409C20}">
      <dgm:prSet/>
      <dgm:spPr/>
      <dgm:t>
        <a:bodyPr/>
        <a:lstStyle/>
        <a:p>
          <a:endParaRPr lang="en-US"/>
        </a:p>
      </dgm:t>
    </dgm:pt>
    <dgm:pt modelId="{5289EA4C-641C-4BE2-BBBD-711461285059}">
      <dgm:prSet phldrT="[Text]"/>
      <dgm:spPr>
        <a:solidFill>
          <a:srgbClr val="A6A6A6"/>
        </a:solidFill>
      </dgm:spPr>
      <dgm:t>
        <a:bodyPr/>
        <a:lstStyle/>
        <a:p>
          <a:r>
            <a:rPr lang="en-US" dirty="0" smtClean="0"/>
            <a:t>Performance Test</a:t>
          </a:r>
          <a:endParaRPr lang="en-US" dirty="0"/>
        </a:p>
      </dgm:t>
    </dgm:pt>
    <dgm:pt modelId="{F63F4920-5C95-4ACF-89DE-C363C4BCF989}" type="parTrans" cxnId="{5EAB0368-51C6-4FD2-96CC-4B5D22CF0189}">
      <dgm:prSet/>
      <dgm:spPr/>
      <dgm:t>
        <a:bodyPr/>
        <a:lstStyle/>
        <a:p>
          <a:endParaRPr lang="en-US"/>
        </a:p>
      </dgm:t>
    </dgm:pt>
    <dgm:pt modelId="{5F684E6F-5781-4E42-A510-ABEF3642F586}" type="sibTrans" cxnId="{5EAB0368-51C6-4FD2-96CC-4B5D22CF0189}">
      <dgm:prSet/>
      <dgm:spPr/>
      <dgm:t>
        <a:bodyPr/>
        <a:lstStyle/>
        <a:p>
          <a:endParaRPr lang="en-US"/>
        </a:p>
      </dgm:t>
    </dgm:pt>
    <dgm:pt modelId="{77EB97E5-C518-4F61-A743-EAD455BF6D7B}" type="pres">
      <dgm:prSet presAssocID="{B771CB78-CFB2-4F05-89AD-F2559EBB315E}" presName="Name0" presStyleCnt="0">
        <dgm:presLayoutVars>
          <dgm:chMax val="1"/>
          <dgm:dir/>
          <dgm:animLvl val="ctr"/>
          <dgm:resizeHandles val="exact"/>
        </dgm:presLayoutVars>
      </dgm:prSet>
      <dgm:spPr/>
      <dgm:t>
        <a:bodyPr/>
        <a:lstStyle/>
        <a:p>
          <a:endParaRPr lang="en-US"/>
        </a:p>
      </dgm:t>
    </dgm:pt>
    <dgm:pt modelId="{B330F4D1-EA16-4996-B72C-74F30EE6C5AD}" type="pres">
      <dgm:prSet presAssocID="{BA25707C-FEC7-457B-9C47-2D9118F1338B}" presName="centerShape" presStyleLbl="node0" presStyleIdx="0" presStyleCnt="1"/>
      <dgm:spPr/>
      <dgm:t>
        <a:bodyPr/>
        <a:lstStyle/>
        <a:p>
          <a:endParaRPr lang="en-US"/>
        </a:p>
      </dgm:t>
    </dgm:pt>
    <dgm:pt modelId="{C6FAACD0-2DED-43CA-BA0B-EEFEA97D3578}" type="pres">
      <dgm:prSet presAssocID="{49029E7C-CF24-44BF-B08A-B3E60E55F832}" presName="parTrans" presStyleLbl="sibTrans2D1" presStyleIdx="0" presStyleCnt="7"/>
      <dgm:spPr/>
      <dgm:t>
        <a:bodyPr/>
        <a:lstStyle/>
        <a:p>
          <a:endParaRPr lang="en-US"/>
        </a:p>
      </dgm:t>
    </dgm:pt>
    <dgm:pt modelId="{AA247D54-B2A5-48F7-89C8-4CF428875693}" type="pres">
      <dgm:prSet presAssocID="{49029E7C-CF24-44BF-B08A-B3E60E55F832}" presName="connectorText" presStyleLbl="sibTrans2D1" presStyleIdx="0" presStyleCnt="7"/>
      <dgm:spPr/>
      <dgm:t>
        <a:bodyPr/>
        <a:lstStyle/>
        <a:p>
          <a:endParaRPr lang="en-US"/>
        </a:p>
      </dgm:t>
    </dgm:pt>
    <dgm:pt modelId="{E85474A0-86ED-49C5-98D4-047F6766DB89}" type="pres">
      <dgm:prSet presAssocID="{F644A533-31DF-4859-8DA6-C267A25193A1}" presName="node" presStyleLbl="node1" presStyleIdx="0" presStyleCnt="7">
        <dgm:presLayoutVars>
          <dgm:bulletEnabled val="1"/>
        </dgm:presLayoutVars>
      </dgm:prSet>
      <dgm:spPr/>
      <dgm:t>
        <a:bodyPr/>
        <a:lstStyle/>
        <a:p>
          <a:endParaRPr lang="en-US"/>
        </a:p>
      </dgm:t>
    </dgm:pt>
    <dgm:pt modelId="{2C6AD7E5-73DB-4121-BB79-A5E19CC38018}" type="pres">
      <dgm:prSet presAssocID="{99AC231C-E9CE-4714-92E3-E03538B81C61}" presName="parTrans" presStyleLbl="sibTrans2D1" presStyleIdx="1" presStyleCnt="7"/>
      <dgm:spPr/>
      <dgm:t>
        <a:bodyPr/>
        <a:lstStyle/>
        <a:p>
          <a:endParaRPr lang="en-US"/>
        </a:p>
      </dgm:t>
    </dgm:pt>
    <dgm:pt modelId="{221D6A14-D0DC-4811-BEC9-43A10B7FB86C}" type="pres">
      <dgm:prSet presAssocID="{99AC231C-E9CE-4714-92E3-E03538B81C61}" presName="connectorText" presStyleLbl="sibTrans2D1" presStyleIdx="1" presStyleCnt="7"/>
      <dgm:spPr/>
      <dgm:t>
        <a:bodyPr/>
        <a:lstStyle/>
        <a:p>
          <a:endParaRPr lang="en-US"/>
        </a:p>
      </dgm:t>
    </dgm:pt>
    <dgm:pt modelId="{FB821651-301D-4414-8219-0B5ED60A3205}" type="pres">
      <dgm:prSet presAssocID="{59E1A1A9-9BA4-4E51-BC03-4D7D41D4DDE3}" presName="node" presStyleLbl="node1" presStyleIdx="1" presStyleCnt="7">
        <dgm:presLayoutVars>
          <dgm:bulletEnabled val="1"/>
        </dgm:presLayoutVars>
      </dgm:prSet>
      <dgm:spPr/>
      <dgm:t>
        <a:bodyPr/>
        <a:lstStyle/>
        <a:p>
          <a:endParaRPr lang="en-US"/>
        </a:p>
      </dgm:t>
    </dgm:pt>
    <dgm:pt modelId="{84C0CF98-0C45-4A1C-912A-0EF61B82264B}" type="pres">
      <dgm:prSet presAssocID="{E19BFAB8-D2E8-477E-8011-69B85D0ABBD2}" presName="parTrans" presStyleLbl="sibTrans2D1" presStyleIdx="2" presStyleCnt="7"/>
      <dgm:spPr/>
      <dgm:t>
        <a:bodyPr/>
        <a:lstStyle/>
        <a:p>
          <a:endParaRPr lang="en-US"/>
        </a:p>
      </dgm:t>
    </dgm:pt>
    <dgm:pt modelId="{57D55C9F-1BC1-418B-9CD0-0936DC6B85C0}" type="pres">
      <dgm:prSet presAssocID="{E19BFAB8-D2E8-477E-8011-69B85D0ABBD2}" presName="connectorText" presStyleLbl="sibTrans2D1" presStyleIdx="2" presStyleCnt="7"/>
      <dgm:spPr/>
      <dgm:t>
        <a:bodyPr/>
        <a:lstStyle/>
        <a:p>
          <a:endParaRPr lang="en-US"/>
        </a:p>
      </dgm:t>
    </dgm:pt>
    <dgm:pt modelId="{9637B8E4-F6F1-4B44-A85E-BEA1E71F5AB4}" type="pres">
      <dgm:prSet presAssocID="{5752DE58-A098-47CD-B9C0-C52271E8FCA1}" presName="node" presStyleLbl="node1" presStyleIdx="2" presStyleCnt="7">
        <dgm:presLayoutVars>
          <dgm:bulletEnabled val="1"/>
        </dgm:presLayoutVars>
      </dgm:prSet>
      <dgm:spPr/>
      <dgm:t>
        <a:bodyPr/>
        <a:lstStyle/>
        <a:p>
          <a:endParaRPr lang="en-US"/>
        </a:p>
      </dgm:t>
    </dgm:pt>
    <dgm:pt modelId="{6C8FEA8D-6212-4971-8A1A-16AA6C144916}" type="pres">
      <dgm:prSet presAssocID="{F4A7A9E1-6669-4EFC-A14B-B5777778ECAA}" presName="parTrans" presStyleLbl="sibTrans2D1" presStyleIdx="3" presStyleCnt="7"/>
      <dgm:spPr/>
      <dgm:t>
        <a:bodyPr/>
        <a:lstStyle/>
        <a:p>
          <a:endParaRPr lang="en-US"/>
        </a:p>
      </dgm:t>
    </dgm:pt>
    <dgm:pt modelId="{22368CDD-295E-46E9-8EA8-EEB9C8FFB20C}" type="pres">
      <dgm:prSet presAssocID="{F4A7A9E1-6669-4EFC-A14B-B5777778ECAA}" presName="connectorText" presStyleLbl="sibTrans2D1" presStyleIdx="3" presStyleCnt="7"/>
      <dgm:spPr/>
      <dgm:t>
        <a:bodyPr/>
        <a:lstStyle/>
        <a:p>
          <a:endParaRPr lang="en-US"/>
        </a:p>
      </dgm:t>
    </dgm:pt>
    <dgm:pt modelId="{F60FD950-1FF4-481A-AE1F-5192505FFBCA}" type="pres">
      <dgm:prSet presAssocID="{5D26DB23-FBB1-44FA-AB47-09FA558FC8FB}" presName="node" presStyleLbl="node1" presStyleIdx="3" presStyleCnt="7" custRadScaleRad="99876" custRadScaleInc="-2046">
        <dgm:presLayoutVars>
          <dgm:bulletEnabled val="1"/>
        </dgm:presLayoutVars>
      </dgm:prSet>
      <dgm:spPr/>
      <dgm:t>
        <a:bodyPr/>
        <a:lstStyle/>
        <a:p>
          <a:endParaRPr lang="en-US"/>
        </a:p>
      </dgm:t>
    </dgm:pt>
    <dgm:pt modelId="{71E3E213-5A50-4268-B997-9CB1930A359B}" type="pres">
      <dgm:prSet presAssocID="{D511EC66-3C70-4E09-BE4B-BF3DB138236F}" presName="parTrans" presStyleLbl="sibTrans2D1" presStyleIdx="4" presStyleCnt="7"/>
      <dgm:spPr/>
      <dgm:t>
        <a:bodyPr/>
        <a:lstStyle/>
        <a:p>
          <a:endParaRPr lang="en-US"/>
        </a:p>
      </dgm:t>
    </dgm:pt>
    <dgm:pt modelId="{B2A1C6CF-C788-4C67-A263-A6BC06B8B90D}" type="pres">
      <dgm:prSet presAssocID="{D511EC66-3C70-4E09-BE4B-BF3DB138236F}" presName="connectorText" presStyleLbl="sibTrans2D1" presStyleIdx="4" presStyleCnt="7"/>
      <dgm:spPr/>
      <dgm:t>
        <a:bodyPr/>
        <a:lstStyle/>
        <a:p>
          <a:endParaRPr lang="en-US"/>
        </a:p>
      </dgm:t>
    </dgm:pt>
    <dgm:pt modelId="{F6FA6F6F-3AAB-43FF-81F6-D760EE766484}" type="pres">
      <dgm:prSet presAssocID="{DD5966A7-394A-4AC3-8B1E-50F6212AE43B}" presName="node" presStyleLbl="node1" presStyleIdx="4" presStyleCnt="7">
        <dgm:presLayoutVars>
          <dgm:bulletEnabled val="1"/>
        </dgm:presLayoutVars>
      </dgm:prSet>
      <dgm:spPr/>
      <dgm:t>
        <a:bodyPr/>
        <a:lstStyle/>
        <a:p>
          <a:endParaRPr lang="en-US"/>
        </a:p>
      </dgm:t>
    </dgm:pt>
    <dgm:pt modelId="{F8A3CA6E-C674-4485-B9BA-536E34D31B7C}" type="pres">
      <dgm:prSet presAssocID="{3F40E67A-4733-4145-BC50-D17C5CC2BE3A}" presName="parTrans" presStyleLbl="sibTrans2D1" presStyleIdx="5" presStyleCnt="7"/>
      <dgm:spPr/>
      <dgm:t>
        <a:bodyPr/>
        <a:lstStyle/>
        <a:p>
          <a:endParaRPr lang="en-US"/>
        </a:p>
      </dgm:t>
    </dgm:pt>
    <dgm:pt modelId="{9D030A03-7A0B-405C-9C7E-FE442593752B}" type="pres">
      <dgm:prSet presAssocID="{3F40E67A-4733-4145-BC50-D17C5CC2BE3A}" presName="connectorText" presStyleLbl="sibTrans2D1" presStyleIdx="5" presStyleCnt="7"/>
      <dgm:spPr/>
      <dgm:t>
        <a:bodyPr/>
        <a:lstStyle/>
        <a:p>
          <a:endParaRPr lang="en-US"/>
        </a:p>
      </dgm:t>
    </dgm:pt>
    <dgm:pt modelId="{4FF5823D-7EBF-4A83-BAE0-2A69A446163A}" type="pres">
      <dgm:prSet presAssocID="{616ED13F-792A-4403-981D-663712139EE6}" presName="node" presStyleLbl="node1" presStyleIdx="5" presStyleCnt="7">
        <dgm:presLayoutVars>
          <dgm:bulletEnabled val="1"/>
        </dgm:presLayoutVars>
      </dgm:prSet>
      <dgm:spPr/>
      <dgm:t>
        <a:bodyPr/>
        <a:lstStyle/>
        <a:p>
          <a:endParaRPr lang="en-US"/>
        </a:p>
      </dgm:t>
    </dgm:pt>
    <dgm:pt modelId="{5402EDB3-2993-4FEF-811F-270E6252FC34}" type="pres">
      <dgm:prSet presAssocID="{F63F4920-5C95-4ACF-89DE-C363C4BCF989}" presName="parTrans" presStyleLbl="sibTrans2D1" presStyleIdx="6" presStyleCnt="7"/>
      <dgm:spPr/>
      <dgm:t>
        <a:bodyPr/>
        <a:lstStyle/>
        <a:p>
          <a:endParaRPr lang="en-US"/>
        </a:p>
      </dgm:t>
    </dgm:pt>
    <dgm:pt modelId="{0D7D56E5-8C25-4E5F-872F-DC248498ED4E}" type="pres">
      <dgm:prSet presAssocID="{F63F4920-5C95-4ACF-89DE-C363C4BCF989}" presName="connectorText" presStyleLbl="sibTrans2D1" presStyleIdx="6" presStyleCnt="7"/>
      <dgm:spPr/>
      <dgm:t>
        <a:bodyPr/>
        <a:lstStyle/>
        <a:p>
          <a:endParaRPr lang="en-US"/>
        </a:p>
      </dgm:t>
    </dgm:pt>
    <dgm:pt modelId="{F5E2501D-C863-4A72-931E-16D697D5ED0E}" type="pres">
      <dgm:prSet presAssocID="{5289EA4C-641C-4BE2-BBBD-711461285059}" presName="node" presStyleLbl="node1" presStyleIdx="6" presStyleCnt="7">
        <dgm:presLayoutVars>
          <dgm:bulletEnabled val="1"/>
        </dgm:presLayoutVars>
      </dgm:prSet>
      <dgm:spPr/>
      <dgm:t>
        <a:bodyPr/>
        <a:lstStyle/>
        <a:p>
          <a:endParaRPr lang="en-US"/>
        </a:p>
      </dgm:t>
    </dgm:pt>
  </dgm:ptLst>
  <dgm:cxnLst>
    <dgm:cxn modelId="{4548F8F3-B661-4F0D-9649-956D89C9A3BA}" type="presOf" srcId="{DD5966A7-394A-4AC3-8B1E-50F6212AE43B}" destId="{F6FA6F6F-3AAB-43FF-81F6-D760EE766484}" srcOrd="0" destOrd="0" presId="urn:microsoft.com/office/officeart/2005/8/layout/radial5"/>
    <dgm:cxn modelId="{6E8280E1-2EA0-4781-AFF2-6BD3B0414905}" type="presOf" srcId="{49029E7C-CF24-44BF-B08A-B3E60E55F832}" destId="{C6FAACD0-2DED-43CA-BA0B-EEFEA97D3578}" srcOrd="0" destOrd="0" presId="urn:microsoft.com/office/officeart/2005/8/layout/radial5"/>
    <dgm:cxn modelId="{0AD5F5BB-2833-4C86-AB10-428237D3FA74}" type="presOf" srcId="{5D26DB23-FBB1-44FA-AB47-09FA558FC8FB}" destId="{F60FD950-1FF4-481A-AE1F-5192505FFBCA}" srcOrd="0" destOrd="0" presId="urn:microsoft.com/office/officeart/2005/8/layout/radial5"/>
    <dgm:cxn modelId="{0F9C76D3-1DBA-4919-8DB5-B593708AFC7E}" srcId="{B771CB78-CFB2-4F05-89AD-F2559EBB315E}" destId="{BA25707C-FEC7-457B-9C47-2D9118F1338B}" srcOrd="0" destOrd="0" parTransId="{E3DCDDE3-393D-4CFD-95D7-4F78D39F8C08}" sibTransId="{1CA0DB94-960A-4E42-BE3F-97C0F5216AEE}"/>
    <dgm:cxn modelId="{1C8F4AFC-B0A2-451F-A8EB-00C2235662F9}" type="presOf" srcId="{3F40E67A-4733-4145-BC50-D17C5CC2BE3A}" destId="{9D030A03-7A0B-405C-9C7E-FE442593752B}" srcOrd="1" destOrd="0" presId="urn:microsoft.com/office/officeart/2005/8/layout/radial5"/>
    <dgm:cxn modelId="{5EAB0368-51C6-4FD2-96CC-4B5D22CF0189}" srcId="{BA25707C-FEC7-457B-9C47-2D9118F1338B}" destId="{5289EA4C-641C-4BE2-BBBD-711461285059}" srcOrd="6" destOrd="0" parTransId="{F63F4920-5C95-4ACF-89DE-C363C4BCF989}" sibTransId="{5F684E6F-5781-4E42-A510-ABEF3642F586}"/>
    <dgm:cxn modelId="{074DFB5E-7A4B-471D-A2A7-3BEAF44D1C29}" srcId="{BA25707C-FEC7-457B-9C47-2D9118F1338B}" destId="{F644A533-31DF-4859-8DA6-C267A25193A1}" srcOrd="0" destOrd="0" parTransId="{49029E7C-CF24-44BF-B08A-B3E60E55F832}" sibTransId="{EA3D104C-392B-4FB2-86E2-D514999523DD}"/>
    <dgm:cxn modelId="{8C5B4137-9A29-4379-80FE-9D306B5E6045}" type="presOf" srcId="{D511EC66-3C70-4E09-BE4B-BF3DB138236F}" destId="{71E3E213-5A50-4268-B997-9CB1930A359B}" srcOrd="0" destOrd="0" presId="urn:microsoft.com/office/officeart/2005/8/layout/radial5"/>
    <dgm:cxn modelId="{3FB8EC9C-7E8C-44E9-872E-E78E2DFC1AA7}" type="presOf" srcId="{BA25707C-FEC7-457B-9C47-2D9118F1338B}" destId="{B330F4D1-EA16-4996-B72C-74F30EE6C5AD}" srcOrd="0" destOrd="0" presId="urn:microsoft.com/office/officeart/2005/8/layout/radial5"/>
    <dgm:cxn modelId="{6AEB2710-27DD-422F-825D-97CA61A43E64}" type="presOf" srcId="{E19BFAB8-D2E8-477E-8011-69B85D0ABBD2}" destId="{84C0CF98-0C45-4A1C-912A-0EF61B82264B}" srcOrd="0" destOrd="0" presId="urn:microsoft.com/office/officeart/2005/8/layout/radial5"/>
    <dgm:cxn modelId="{DB4BF0D5-19D3-4044-BEB5-4F27D8CC379E}" type="presOf" srcId="{616ED13F-792A-4403-981D-663712139EE6}" destId="{4FF5823D-7EBF-4A83-BAE0-2A69A446163A}" srcOrd="0" destOrd="0" presId="urn:microsoft.com/office/officeart/2005/8/layout/radial5"/>
    <dgm:cxn modelId="{2E091EEB-08DC-4215-8276-9CACE5409C20}" srcId="{BA25707C-FEC7-457B-9C47-2D9118F1338B}" destId="{616ED13F-792A-4403-981D-663712139EE6}" srcOrd="5" destOrd="0" parTransId="{3F40E67A-4733-4145-BC50-D17C5CC2BE3A}" sibTransId="{559BA12C-1802-4F8F-8190-372B2F182B30}"/>
    <dgm:cxn modelId="{2BA349E5-6A8B-4C34-99A1-B2626B4FC663}" type="presOf" srcId="{F63F4920-5C95-4ACF-89DE-C363C4BCF989}" destId="{5402EDB3-2993-4FEF-811F-270E6252FC34}" srcOrd="0" destOrd="0" presId="urn:microsoft.com/office/officeart/2005/8/layout/radial5"/>
    <dgm:cxn modelId="{177D7CA4-638C-4BC0-B6A5-7F5CBDFFC5EF}" type="presOf" srcId="{5752DE58-A098-47CD-B9C0-C52271E8FCA1}" destId="{9637B8E4-F6F1-4B44-A85E-BEA1E71F5AB4}" srcOrd="0" destOrd="0" presId="urn:microsoft.com/office/officeart/2005/8/layout/radial5"/>
    <dgm:cxn modelId="{37872E8F-F42B-468A-A650-5F71639F208D}" type="presOf" srcId="{99AC231C-E9CE-4714-92E3-E03538B81C61}" destId="{2C6AD7E5-73DB-4121-BB79-A5E19CC38018}" srcOrd="0" destOrd="0" presId="urn:microsoft.com/office/officeart/2005/8/layout/radial5"/>
    <dgm:cxn modelId="{516E8EC0-6293-4653-980E-83B7F34F0461}" type="presOf" srcId="{F644A533-31DF-4859-8DA6-C267A25193A1}" destId="{E85474A0-86ED-49C5-98D4-047F6766DB89}" srcOrd="0" destOrd="0" presId="urn:microsoft.com/office/officeart/2005/8/layout/radial5"/>
    <dgm:cxn modelId="{1A4F3EF2-8ED3-4E3D-9036-928DA5351D48}" type="presOf" srcId="{F63F4920-5C95-4ACF-89DE-C363C4BCF989}" destId="{0D7D56E5-8C25-4E5F-872F-DC248498ED4E}" srcOrd="1" destOrd="0" presId="urn:microsoft.com/office/officeart/2005/8/layout/radial5"/>
    <dgm:cxn modelId="{A0A224E9-D7B3-414F-945A-E51CE1AD762A}" type="presOf" srcId="{49029E7C-CF24-44BF-B08A-B3E60E55F832}" destId="{AA247D54-B2A5-48F7-89C8-4CF428875693}" srcOrd="1" destOrd="0" presId="urn:microsoft.com/office/officeart/2005/8/layout/radial5"/>
    <dgm:cxn modelId="{62E3F33F-5FDD-4C96-AC9A-C2A04ED68AB6}" srcId="{BA25707C-FEC7-457B-9C47-2D9118F1338B}" destId="{5D26DB23-FBB1-44FA-AB47-09FA558FC8FB}" srcOrd="3" destOrd="0" parTransId="{F4A7A9E1-6669-4EFC-A14B-B5777778ECAA}" sibTransId="{DD478FDC-33C9-49D6-BCDC-E4B8AC7C2D60}"/>
    <dgm:cxn modelId="{8B66C2EE-1D1B-44DE-A97E-5D46C8201C5C}" type="presOf" srcId="{59E1A1A9-9BA4-4E51-BC03-4D7D41D4DDE3}" destId="{FB821651-301D-4414-8219-0B5ED60A3205}" srcOrd="0" destOrd="0" presId="urn:microsoft.com/office/officeart/2005/8/layout/radial5"/>
    <dgm:cxn modelId="{0CEE4785-57AC-4B7C-8D26-5FB3B6367F06}" srcId="{BA25707C-FEC7-457B-9C47-2D9118F1338B}" destId="{DD5966A7-394A-4AC3-8B1E-50F6212AE43B}" srcOrd="4" destOrd="0" parTransId="{D511EC66-3C70-4E09-BE4B-BF3DB138236F}" sibTransId="{DF05AF7E-1FF7-472F-B57F-B4DD50635C0B}"/>
    <dgm:cxn modelId="{7F022189-136E-4561-8DC8-CE9FE6E1AF11}" srcId="{BA25707C-FEC7-457B-9C47-2D9118F1338B}" destId="{59E1A1A9-9BA4-4E51-BC03-4D7D41D4DDE3}" srcOrd="1" destOrd="0" parTransId="{99AC231C-E9CE-4714-92E3-E03538B81C61}" sibTransId="{467A8495-0A44-417A-BEE0-6D20850C58FB}"/>
    <dgm:cxn modelId="{224DF7DE-1B1E-406D-94C8-EB7D5E790A47}" type="presOf" srcId="{5289EA4C-641C-4BE2-BBBD-711461285059}" destId="{F5E2501D-C863-4A72-931E-16D697D5ED0E}" srcOrd="0" destOrd="0" presId="urn:microsoft.com/office/officeart/2005/8/layout/radial5"/>
    <dgm:cxn modelId="{29BF5CF8-65AD-46EC-B6A6-E7BE1A8E4F80}" srcId="{BA25707C-FEC7-457B-9C47-2D9118F1338B}" destId="{5752DE58-A098-47CD-B9C0-C52271E8FCA1}" srcOrd="2" destOrd="0" parTransId="{E19BFAB8-D2E8-477E-8011-69B85D0ABBD2}" sibTransId="{6A8CBFEA-AF8F-4F77-83C3-04D3AD3B9362}"/>
    <dgm:cxn modelId="{C92B6F6D-25A9-40CB-9FB7-973AE3C3B904}" type="presOf" srcId="{E19BFAB8-D2E8-477E-8011-69B85D0ABBD2}" destId="{57D55C9F-1BC1-418B-9CD0-0936DC6B85C0}" srcOrd="1" destOrd="0" presId="urn:microsoft.com/office/officeart/2005/8/layout/radial5"/>
    <dgm:cxn modelId="{0F20BA26-5036-406E-ABAD-ECCE9804486E}" type="presOf" srcId="{F4A7A9E1-6669-4EFC-A14B-B5777778ECAA}" destId="{6C8FEA8D-6212-4971-8A1A-16AA6C144916}" srcOrd="0" destOrd="0" presId="urn:microsoft.com/office/officeart/2005/8/layout/radial5"/>
    <dgm:cxn modelId="{4E7BC074-6A2D-4744-850A-283D6A8BDCD2}" type="presOf" srcId="{3F40E67A-4733-4145-BC50-D17C5CC2BE3A}" destId="{F8A3CA6E-C674-4485-B9BA-536E34D31B7C}" srcOrd="0" destOrd="0" presId="urn:microsoft.com/office/officeart/2005/8/layout/radial5"/>
    <dgm:cxn modelId="{2C7050C5-B064-4B44-BEEE-B413B972F4D6}" type="presOf" srcId="{99AC231C-E9CE-4714-92E3-E03538B81C61}" destId="{221D6A14-D0DC-4811-BEC9-43A10B7FB86C}" srcOrd="1" destOrd="0" presId="urn:microsoft.com/office/officeart/2005/8/layout/radial5"/>
    <dgm:cxn modelId="{7E855397-857F-4C99-A671-DA8AB6F99D6D}" type="presOf" srcId="{B771CB78-CFB2-4F05-89AD-F2559EBB315E}" destId="{77EB97E5-C518-4F61-A743-EAD455BF6D7B}" srcOrd="0" destOrd="0" presId="urn:microsoft.com/office/officeart/2005/8/layout/radial5"/>
    <dgm:cxn modelId="{CB707BCE-BF6B-463D-AA2A-DAE27422C4BF}" type="presOf" srcId="{D511EC66-3C70-4E09-BE4B-BF3DB138236F}" destId="{B2A1C6CF-C788-4C67-A263-A6BC06B8B90D}" srcOrd="1" destOrd="0" presId="urn:microsoft.com/office/officeart/2005/8/layout/radial5"/>
    <dgm:cxn modelId="{43C49B93-0CAC-458D-BA37-CA406587B39E}" type="presOf" srcId="{F4A7A9E1-6669-4EFC-A14B-B5777778ECAA}" destId="{22368CDD-295E-46E9-8EA8-EEB9C8FFB20C}" srcOrd="1" destOrd="0" presId="urn:microsoft.com/office/officeart/2005/8/layout/radial5"/>
    <dgm:cxn modelId="{C0426009-37BF-4997-8AB3-83AA35E7C1C8}" type="presParOf" srcId="{77EB97E5-C518-4F61-A743-EAD455BF6D7B}" destId="{B330F4D1-EA16-4996-B72C-74F30EE6C5AD}" srcOrd="0" destOrd="0" presId="urn:microsoft.com/office/officeart/2005/8/layout/radial5"/>
    <dgm:cxn modelId="{93F82F36-CC2A-4640-9915-D54BC47AF8EA}" type="presParOf" srcId="{77EB97E5-C518-4F61-A743-EAD455BF6D7B}" destId="{C6FAACD0-2DED-43CA-BA0B-EEFEA97D3578}" srcOrd="1" destOrd="0" presId="urn:microsoft.com/office/officeart/2005/8/layout/radial5"/>
    <dgm:cxn modelId="{056C7CE8-FA3B-4D5B-A6BE-9949A34D36A5}" type="presParOf" srcId="{C6FAACD0-2DED-43CA-BA0B-EEFEA97D3578}" destId="{AA247D54-B2A5-48F7-89C8-4CF428875693}" srcOrd="0" destOrd="0" presId="urn:microsoft.com/office/officeart/2005/8/layout/radial5"/>
    <dgm:cxn modelId="{91ED112A-EB79-46FB-B926-A5C300FA6C6D}" type="presParOf" srcId="{77EB97E5-C518-4F61-A743-EAD455BF6D7B}" destId="{E85474A0-86ED-49C5-98D4-047F6766DB89}" srcOrd="2" destOrd="0" presId="urn:microsoft.com/office/officeart/2005/8/layout/radial5"/>
    <dgm:cxn modelId="{06669C6C-3CCB-4953-8ABC-9C664C5F90CA}" type="presParOf" srcId="{77EB97E5-C518-4F61-A743-EAD455BF6D7B}" destId="{2C6AD7E5-73DB-4121-BB79-A5E19CC38018}" srcOrd="3" destOrd="0" presId="urn:microsoft.com/office/officeart/2005/8/layout/radial5"/>
    <dgm:cxn modelId="{F862C368-325A-44D5-8E63-E524243BDA7F}" type="presParOf" srcId="{2C6AD7E5-73DB-4121-BB79-A5E19CC38018}" destId="{221D6A14-D0DC-4811-BEC9-43A10B7FB86C}" srcOrd="0" destOrd="0" presId="urn:microsoft.com/office/officeart/2005/8/layout/radial5"/>
    <dgm:cxn modelId="{1A3C7A4E-526A-416B-B2D3-8C83A0503A63}" type="presParOf" srcId="{77EB97E5-C518-4F61-A743-EAD455BF6D7B}" destId="{FB821651-301D-4414-8219-0B5ED60A3205}" srcOrd="4" destOrd="0" presId="urn:microsoft.com/office/officeart/2005/8/layout/radial5"/>
    <dgm:cxn modelId="{10E2492A-2ACD-4721-943C-8A1A2FBEAD75}" type="presParOf" srcId="{77EB97E5-C518-4F61-A743-EAD455BF6D7B}" destId="{84C0CF98-0C45-4A1C-912A-0EF61B82264B}" srcOrd="5" destOrd="0" presId="urn:microsoft.com/office/officeart/2005/8/layout/radial5"/>
    <dgm:cxn modelId="{307C1589-8F98-4BD9-B753-119FE274152A}" type="presParOf" srcId="{84C0CF98-0C45-4A1C-912A-0EF61B82264B}" destId="{57D55C9F-1BC1-418B-9CD0-0936DC6B85C0}" srcOrd="0" destOrd="0" presId="urn:microsoft.com/office/officeart/2005/8/layout/radial5"/>
    <dgm:cxn modelId="{66E9F83F-F024-4EA8-B8E0-9C7E54133C7F}" type="presParOf" srcId="{77EB97E5-C518-4F61-A743-EAD455BF6D7B}" destId="{9637B8E4-F6F1-4B44-A85E-BEA1E71F5AB4}" srcOrd="6" destOrd="0" presId="urn:microsoft.com/office/officeart/2005/8/layout/radial5"/>
    <dgm:cxn modelId="{765D2F9A-4212-4474-8A05-5D9A65F6DD4F}" type="presParOf" srcId="{77EB97E5-C518-4F61-A743-EAD455BF6D7B}" destId="{6C8FEA8D-6212-4971-8A1A-16AA6C144916}" srcOrd="7" destOrd="0" presId="urn:microsoft.com/office/officeart/2005/8/layout/radial5"/>
    <dgm:cxn modelId="{B4C886CB-9E18-4DC7-A787-AFB565DCE904}" type="presParOf" srcId="{6C8FEA8D-6212-4971-8A1A-16AA6C144916}" destId="{22368CDD-295E-46E9-8EA8-EEB9C8FFB20C}" srcOrd="0" destOrd="0" presId="urn:microsoft.com/office/officeart/2005/8/layout/radial5"/>
    <dgm:cxn modelId="{05193259-3F69-4C24-8EB1-AEAEECFF77DA}" type="presParOf" srcId="{77EB97E5-C518-4F61-A743-EAD455BF6D7B}" destId="{F60FD950-1FF4-481A-AE1F-5192505FFBCA}" srcOrd="8" destOrd="0" presId="urn:microsoft.com/office/officeart/2005/8/layout/radial5"/>
    <dgm:cxn modelId="{AF9ED240-3438-47FC-88EE-191D1BDDB555}" type="presParOf" srcId="{77EB97E5-C518-4F61-A743-EAD455BF6D7B}" destId="{71E3E213-5A50-4268-B997-9CB1930A359B}" srcOrd="9" destOrd="0" presId="urn:microsoft.com/office/officeart/2005/8/layout/radial5"/>
    <dgm:cxn modelId="{16997A3F-18C9-40F9-9D47-75F5876FB6A7}" type="presParOf" srcId="{71E3E213-5A50-4268-B997-9CB1930A359B}" destId="{B2A1C6CF-C788-4C67-A263-A6BC06B8B90D}" srcOrd="0" destOrd="0" presId="urn:microsoft.com/office/officeart/2005/8/layout/radial5"/>
    <dgm:cxn modelId="{A46CD57C-E6AA-4C7D-B2C2-1A972BFBC3C9}" type="presParOf" srcId="{77EB97E5-C518-4F61-A743-EAD455BF6D7B}" destId="{F6FA6F6F-3AAB-43FF-81F6-D760EE766484}" srcOrd="10" destOrd="0" presId="urn:microsoft.com/office/officeart/2005/8/layout/radial5"/>
    <dgm:cxn modelId="{52BAFF4A-DDE7-4AE6-889D-506D0720EDED}" type="presParOf" srcId="{77EB97E5-C518-4F61-A743-EAD455BF6D7B}" destId="{F8A3CA6E-C674-4485-B9BA-536E34D31B7C}" srcOrd="11" destOrd="0" presId="urn:microsoft.com/office/officeart/2005/8/layout/radial5"/>
    <dgm:cxn modelId="{1FDE7D9C-3C95-4472-8212-89B71EAD74EB}" type="presParOf" srcId="{F8A3CA6E-C674-4485-B9BA-536E34D31B7C}" destId="{9D030A03-7A0B-405C-9C7E-FE442593752B}" srcOrd="0" destOrd="0" presId="urn:microsoft.com/office/officeart/2005/8/layout/radial5"/>
    <dgm:cxn modelId="{4447BBA0-B69F-4EC7-8E7C-106763743CBC}" type="presParOf" srcId="{77EB97E5-C518-4F61-A743-EAD455BF6D7B}" destId="{4FF5823D-7EBF-4A83-BAE0-2A69A446163A}" srcOrd="12" destOrd="0" presId="urn:microsoft.com/office/officeart/2005/8/layout/radial5"/>
    <dgm:cxn modelId="{DB012CF1-D105-4E56-8465-580864E22513}" type="presParOf" srcId="{77EB97E5-C518-4F61-A743-EAD455BF6D7B}" destId="{5402EDB3-2993-4FEF-811F-270E6252FC34}" srcOrd="13" destOrd="0" presId="urn:microsoft.com/office/officeart/2005/8/layout/radial5"/>
    <dgm:cxn modelId="{543D341C-8B66-4046-B2F5-0ADCEE65185F}" type="presParOf" srcId="{5402EDB3-2993-4FEF-811F-270E6252FC34}" destId="{0D7D56E5-8C25-4E5F-872F-DC248498ED4E}" srcOrd="0" destOrd="0" presId="urn:microsoft.com/office/officeart/2005/8/layout/radial5"/>
    <dgm:cxn modelId="{D9617B30-E736-4A8F-88A7-4FD9B1D87CE7}" type="presParOf" srcId="{77EB97E5-C518-4F61-A743-EAD455BF6D7B}" destId="{F5E2501D-C863-4A72-931E-16D697D5ED0E}"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71CB78-CFB2-4F05-89AD-F2559EBB315E}"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BA25707C-FEC7-457B-9C47-2D9118F1338B}">
      <dgm:prSet phldrT="[Text]"/>
      <dgm:spPr/>
      <dgm:t>
        <a:bodyPr/>
        <a:lstStyle/>
        <a:p>
          <a:r>
            <a:rPr lang="en-US" dirty="0" err="1" smtClean="0"/>
            <a:t>Kuali</a:t>
          </a:r>
          <a:r>
            <a:rPr lang="en-US" dirty="0" smtClean="0"/>
            <a:t> Research Test Strategy</a:t>
          </a:r>
          <a:endParaRPr lang="en-US" dirty="0"/>
        </a:p>
      </dgm:t>
    </dgm:pt>
    <dgm:pt modelId="{E3DCDDE3-393D-4CFD-95D7-4F78D39F8C08}" type="parTrans" cxnId="{0F9C76D3-1DBA-4919-8DB5-B593708AFC7E}">
      <dgm:prSet/>
      <dgm:spPr/>
      <dgm:t>
        <a:bodyPr/>
        <a:lstStyle/>
        <a:p>
          <a:endParaRPr lang="en-US"/>
        </a:p>
      </dgm:t>
    </dgm:pt>
    <dgm:pt modelId="{1CA0DB94-960A-4E42-BE3F-97C0F5216AEE}" type="sibTrans" cxnId="{0F9C76D3-1DBA-4919-8DB5-B593708AFC7E}">
      <dgm:prSet/>
      <dgm:spPr/>
      <dgm:t>
        <a:bodyPr/>
        <a:lstStyle/>
        <a:p>
          <a:endParaRPr lang="en-US"/>
        </a:p>
      </dgm:t>
    </dgm:pt>
    <dgm:pt modelId="{F644A533-31DF-4859-8DA6-C267A25193A1}">
      <dgm:prSet phldrT="[Text]"/>
      <dgm:spPr/>
      <dgm:t>
        <a:bodyPr/>
        <a:lstStyle/>
        <a:p>
          <a:r>
            <a:rPr lang="en-US" dirty="0" smtClean="0"/>
            <a:t>User Acceptance</a:t>
          </a:r>
          <a:endParaRPr lang="en-US" dirty="0"/>
        </a:p>
      </dgm:t>
    </dgm:pt>
    <dgm:pt modelId="{49029E7C-CF24-44BF-B08A-B3E60E55F832}" type="parTrans" cxnId="{074DFB5E-7A4B-471D-A2A7-3BEAF44D1C29}">
      <dgm:prSet/>
      <dgm:spPr/>
      <dgm:t>
        <a:bodyPr/>
        <a:lstStyle/>
        <a:p>
          <a:endParaRPr lang="en-US"/>
        </a:p>
      </dgm:t>
    </dgm:pt>
    <dgm:pt modelId="{EA3D104C-392B-4FB2-86E2-D514999523DD}" type="sibTrans" cxnId="{074DFB5E-7A4B-471D-A2A7-3BEAF44D1C29}">
      <dgm:prSet/>
      <dgm:spPr/>
      <dgm:t>
        <a:bodyPr/>
        <a:lstStyle/>
        <a:p>
          <a:endParaRPr lang="en-US"/>
        </a:p>
      </dgm:t>
    </dgm:pt>
    <dgm:pt modelId="{59E1A1A9-9BA4-4E51-BC03-4D7D41D4DDE3}">
      <dgm:prSet phldrT="[Text]"/>
      <dgm:spPr/>
      <dgm:t>
        <a:bodyPr/>
        <a:lstStyle/>
        <a:p>
          <a:r>
            <a:rPr lang="en-US" dirty="0" smtClean="0"/>
            <a:t>Unit Testing</a:t>
          </a:r>
          <a:endParaRPr lang="en-US" dirty="0"/>
        </a:p>
      </dgm:t>
    </dgm:pt>
    <dgm:pt modelId="{99AC231C-E9CE-4714-92E3-E03538B81C61}" type="parTrans" cxnId="{7F022189-136E-4561-8DC8-CE9FE6E1AF11}">
      <dgm:prSet/>
      <dgm:spPr/>
      <dgm:t>
        <a:bodyPr/>
        <a:lstStyle/>
        <a:p>
          <a:endParaRPr lang="en-US"/>
        </a:p>
      </dgm:t>
    </dgm:pt>
    <dgm:pt modelId="{467A8495-0A44-417A-BEE0-6D20850C58FB}" type="sibTrans" cxnId="{7F022189-136E-4561-8DC8-CE9FE6E1AF11}">
      <dgm:prSet/>
      <dgm:spPr/>
      <dgm:t>
        <a:bodyPr/>
        <a:lstStyle/>
        <a:p>
          <a:endParaRPr lang="en-US"/>
        </a:p>
      </dgm:t>
    </dgm:pt>
    <dgm:pt modelId="{5752DE58-A098-47CD-B9C0-C52271E8FCA1}">
      <dgm:prSet phldrT="[Text]"/>
      <dgm:spPr/>
      <dgm:t>
        <a:bodyPr/>
        <a:lstStyle/>
        <a:p>
          <a:r>
            <a:rPr lang="en-US" dirty="0" smtClean="0"/>
            <a:t>Data Migration</a:t>
          </a:r>
          <a:endParaRPr lang="en-US" dirty="0"/>
        </a:p>
      </dgm:t>
    </dgm:pt>
    <dgm:pt modelId="{E19BFAB8-D2E8-477E-8011-69B85D0ABBD2}" type="parTrans" cxnId="{29BF5CF8-65AD-46EC-B6A6-E7BE1A8E4F80}">
      <dgm:prSet/>
      <dgm:spPr/>
      <dgm:t>
        <a:bodyPr/>
        <a:lstStyle/>
        <a:p>
          <a:endParaRPr lang="en-US"/>
        </a:p>
      </dgm:t>
    </dgm:pt>
    <dgm:pt modelId="{6A8CBFEA-AF8F-4F77-83C3-04D3AD3B9362}" type="sibTrans" cxnId="{29BF5CF8-65AD-46EC-B6A6-E7BE1A8E4F80}">
      <dgm:prSet/>
      <dgm:spPr/>
      <dgm:t>
        <a:bodyPr/>
        <a:lstStyle/>
        <a:p>
          <a:endParaRPr lang="en-US"/>
        </a:p>
      </dgm:t>
    </dgm:pt>
    <dgm:pt modelId="{5D26DB23-FBB1-44FA-AB47-09FA558FC8FB}">
      <dgm:prSet phldrT="[Text]"/>
      <dgm:spPr/>
      <dgm:t>
        <a:bodyPr/>
        <a:lstStyle/>
        <a:p>
          <a:r>
            <a:rPr lang="en-US" dirty="0" smtClean="0"/>
            <a:t>Functional Testing</a:t>
          </a:r>
          <a:endParaRPr lang="en-US" dirty="0"/>
        </a:p>
      </dgm:t>
    </dgm:pt>
    <dgm:pt modelId="{F4A7A9E1-6669-4EFC-A14B-B5777778ECAA}" type="parTrans" cxnId="{62E3F33F-5FDD-4C96-AC9A-C2A04ED68AB6}">
      <dgm:prSet/>
      <dgm:spPr/>
      <dgm:t>
        <a:bodyPr/>
        <a:lstStyle/>
        <a:p>
          <a:endParaRPr lang="en-US"/>
        </a:p>
      </dgm:t>
    </dgm:pt>
    <dgm:pt modelId="{DD478FDC-33C9-49D6-BCDC-E4B8AC7C2D60}" type="sibTrans" cxnId="{62E3F33F-5FDD-4C96-AC9A-C2A04ED68AB6}">
      <dgm:prSet/>
      <dgm:spPr/>
      <dgm:t>
        <a:bodyPr/>
        <a:lstStyle/>
        <a:p>
          <a:endParaRPr lang="en-US"/>
        </a:p>
      </dgm:t>
    </dgm:pt>
    <dgm:pt modelId="{DD5966A7-394A-4AC3-8B1E-50F6212AE43B}">
      <dgm:prSet phldrT="[Text]"/>
      <dgm:spPr/>
      <dgm:t>
        <a:bodyPr/>
        <a:lstStyle/>
        <a:p>
          <a:r>
            <a:rPr lang="en-US" dirty="0" smtClean="0"/>
            <a:t>System Integration Testing</a:t>
          </a:r>
          <a:endParaRPr lang="en-US" dirty="0"/>
        </a:p>
      </dgm:t>
    </dgm:pt>
    <dgm:pt modelId="{D511EC66-3C70-4E09-BE4B-BF3DB138236F}" type="parTrans" cxnId="{0CEE4785-57AC-4B7C-8D26-5FB3B6367F06}">
      <dgm:prSet/>
      <dgm:spPr/>
      <dgm:t>
        <a:bodyPr/>
        <a:lstStyle/>
        <a:p>
          <a:endParaRPr lang="en-US"/>
        </a:p>
      </dgm:t>
    </dgm:pt>
    <dgm:pt modelId="{DF05AF7E-1FF7-472F-B57F-B4DD50635C0B}" type="sibTrans" cxnId="{0CEE4785-57AC-4B7C-8D26-5FB3B6367F06}">
      <dgm:prSet/>
      <dgm:spPr/>
      <dgm:t>
        <a:bodyPr/>
        <a:lstStyle/>
        <a:p>
          <a:endParaRPr lang="en-US"/>
        </a:p>
      </dgm:t>
    </dgm:pt>
    <dgm:pt modelId="{616ED13F-792A-4403-981D-663712139EE6}">
      <dgm:prSet phldrT="[Text]"/>
      <dgm:spPr/>
      <dgm:t>
        <a:bodyPr/>
        <a:lstStyle/>
        <a:p>
          <a:r>
            <a:rPr lang="en-US" dirty="0" smtClean="0"/>
            <a:t>Business Process Testing</a:t>
          </a:r>
          <a:endParaRPr lang="en-US" dirty="0"/>
        </a:p>
      </dgm:t>
    </dgm:pt>
    <dgm:pt modelId="{3F40E67A-4733-4145-BC50-D17C5CC2BE3A}" type="parTrans" cxnId="{2E091EEB-08DC-4215-8276-9CACE5409C20}">
      <dgm:prSet/>
      <dgm:spPr/>
      <dgm:t>
        <a:bodyPr/>
        <a:lstStyle/>
        <a:p>
          <a:endParaRPr lang="en-US"/>
        </a:p>
      </dgm:t>
    </dgm:pt>
    <dgm:pt modelId="{559BA12C-1802-4F8F-8190-372B2F182B30}" type="sibTrans" cxnId="{2E091EEB-08DC-4215-8276-9CACE5409C20}">
      <dgm:prSet/>
      <dgm:spPr/>
      <dgm:t>
        <a:bodyPr/>
        <a:lstStyle/>
        <a:p>
          <a:endParaRPr lang="en-US"/>
        </a:p>
      </dgm:t>
    </dgm:pt>
    <dgm:pt modelId="{5289EA4C-641C-4BE2-BBBD-711461285059}">
      <dgm:prSet phldrT="[Text]"/>
      <dgm:spPr/>
      <dgm:t>
        <a:bodyPr/>
        <a:lstStyle/>
        <a:p>
          <a:r>
            <a:rPr lang="en-US" dirty="0" smtClean="0"/>
            <a:t>Performance Test</a:t>
          </a:r>
          <a:endParaRPr lang="en-US" dirty="0"/>
        </a:p>
      </dgm:t>
    </dgm:pt>
    <dgm:pt modelId="{F63F4920-5C95-4ACF-89DE-C363C4BCF989}" type="parTrans" cxnId="{5EAB0368-51C6-4FD2-96CC-4B5D22CF0189}">
      <dgm:prSet/>
      <dgm:spPr/>
      <dgm:t>
        <a:bodyPr/>
        <a:lstStyle/>
        <a:p>
          <a:endParaRPr lang="en-US"/>
        </a:p>
      </dgm:t>
    </dgm:pt>
    <dgm:pt modelId="{5F684E6F-5781-4E42-A510-ABEF3642F586}" type="sibTrans" cxnId="{5EAB0368-51C6-4FD2-96CC-4B5D22CF0189}">
      <dgm:prSet/>
      <dgm:spPr/>
      <dgm:t>
        <a:bodyPr/>
        <a:lstStyle/>
        <a:p>
          <a:endParaRPr lang="en-US"/>
        </a:p>
      </dgm:t>
    </dgm:pt>
    <dgm:pt modelId="{77EB97E5-C518-4F61-A743-EAD455BF6D7B}" type="pres">
      <dgm:prSet presAssocID="{B771CB78-CFB2-4F05-89AD-F2559EBB315E}" presName="Name0" presStyleCnt="0">
        <dgm:presLayoutVars>
          <dgm:chMax val="1"/>
          <dgm:dir/>
          <dgm:animLvl val="ctr"/>
          <dgm:resizeHandles val="exact"/>
        </dgm:presLayoutVars>
      </dgm:prSet>
      <dgm:spPr/>
      <dgm:t>
        <a:bodyPr/>
        <a:lstStyle/>
        <a:p>
          <a:endParaRPr lang="en-US"/>
        </a:p>
      </dgm:t>
    </dgm:pt>
    <dgm:pt modelId="{B330F4D1-EA16-4996-B72C-74F30EE6C5AD}" type="pres">
      <dgm:prSet presAssocID="{BA25707C-FEC7-457B-9C47-2D9118F1338B}" presName="centerShape" presStyleLbl="node0" presStyleIdx="0" presStyleCnt="1"/>
      <dgm:spPr/>
      <dgm:t>
        <a:bodyPr/>
        <a:lstStyle/>
        <a:p>
          <a:endParaRPr lang="en-US"/>
        </a:p>
      </dgm:t>
    </dgm:pt>
    <dgm:pt modelId="{C6FAACD0-2DED-43CA-BA0B-EEFEA97D3578}" type="pres">
      <dgm:prSet presAssocID="{49029E7C-CF24-44BF-B08A-B3E60E55F832}" presName="parTrans" presStyleLbl="sibTrans2D1" presStyleIdx="0" presStyleCnt="7"/>
      <dgm:spPr/>
      <dgm:t>
        <a:bodyPr/>
        <a:lstStyle/>
        <a:p>
          <a:endParaRPr lang="en-US"/>
        </a:p>
      </dgm:t>
    </dgm:pt>
    <dgm:pt modelId="{AA247D54-B2A5-48F7-89C8-4CF428875693}" type="pres">
      <dgm:prSet presAssocID="{49029E7C-CF24-44BF-B08A-B3E60E55F832}" presName="connectorText" presStyleLbl="sibTrans2D1" presStyleIdx="0" presStyleCnt="7"/>
      <dgm:spPr/>
      <dgm:t>
        <a:bodyPr/>
        <a:lstStyle/>
        <a:p>
          <a:endParaRPr lang="en-US"/>
        </a:p>
      </dgm:t>
    </dgm:pt>
    <dgm:pt modelId="{E85474A0-86ED-49C5-98D4-047F6766DB89}" type="pres">
      <dgm:prSet presAssocID="{F644A533-31DF-4859-8DA6-C267A25193A1}" presName="node" presStyleLbl="node1" presStyleIdx="0" presStyleCnt="7">
        <dgm:presLayoutVars>
          <dgm:bulletEnabled val="1"/>
        </dgm:presLayoutVars>
      </dgm:prSet>
      <dgm:spPr/>
      <dgm:t>
        <a:bodyPr/>
        <a:lstStyle/>
        <a:p>
          <a:endParaRPr lang="en-US"/>
        </a:p>
      </dgm:t>
    </dgm:pt>
    <dgm:pt modelId="{2C6AD7E5-73DB-4121-BB79-A5E19CC38018}" type="pres">
      <dgm:prSet presAssocID="{99AC231C-E9CE-4714-92E3-E03538B81C61}" presName="parTrans" presStyleLbl="sibTrans2D1" presStyleIdx="1" presStyleCnt="7"/>
      <dgm:spPr/>
      <dgm:t>
        <a:bodyPr/>
        <a:lstStyle/>
        <a:p>
          <a:endParaRPr lang="en-US"/>
        </a:p>
      </dgm:t>
    </dgm:pt>
    <dgm:pt modelId="{221D6A14-D0DC-4811-BEC9-43A10B7FB86C}" type="pres">
      <dgm:prSet presAssocID="{99AC231C-E9CE-4714-92E3-E03538B81C61}" presName="connectorText" presStyleLbl="sibTrans2D1" presStyleIdx="1" presStyleCnt="7"/>
      <dgm:spPr/>
      <dgm:t>
        <a:bodyPr/>
        <a:lstStyle/>
        <a:p>
          <a:endParaRPr lang="en-US"/>
        </a:p>
      </dgm:t>
    </dgm:pt>
    <dgm:pt modelId="{FB821651-301D-4414-8219-0B5ED60A3205}" type="pres">
      <dgm:prSet presAssocID="{59E1A1A9-9BA4-4E51-BC03-4D7D41D4DDE3}" presName="node" presStyleLbl="node1" presStyleIdx="1" presStyleCnt="7">
        <dgm:presLayoutVars>
          <dgm:bulletEnabled val="1"/>
        </dgm:presLayoutVars>
      </dgm:prSet>
      <dgm:spPr/>
      <dgm:t>
        <a:bodyPr/>
        <a:lstStyle/>
        <a:p>
          <a:endParaRPr lang="en-US"/>
        </a:p>
      </dgm:t>
    </dgm:pt>
    <dgm:pt modelId="{84C0CF98-0C45-4A1C-912A-0EF61B82264B}" type="pres">
      <dgm:prSet presAssocID="{E19BFAB8-D2E8-477E-8011-69B85D0ABBD2}" presName="parTrans" presStyleLbl="sibTrans2D1" presStyleIdx="2" presStyleCnt="7"/>
      <dgm:spPr/>
      <dgm:t>
        <a:bodyPr/>
        <a:lstStyle/>
        <a:p>
          <a:endParaRPr lang="en-US"/>
        </a:p>
      </dgm:t>
    </dgm:pt>
    <dgm:pt modelId="{57D55C9F-1BC1-418B-9CD0-0936DC6B85C0}" type="pres">
      <dgm:prSet presAssocID="{E19BFAB8-D2E8-477E-8011-69B85D0ABBD2}" presName="connectorText" presStyleLbl="sibTrans2D1" presStyleIdx="2" presStyleCnt="7"/>
      <dgm:spPr/>
      <dgm:t>
        <a:bodyPr/>
        <a:lstStyle/>
        <a:p>
          <a:endParaRPr lang="en-US"/>
        </a:p>
      </dgm:t>
    </dgm:pt>
    <dgm:pt modelId="{9637B8E4-F6F1-4B44-A85E-BEA1E71F5AB4}" type="pres">
      <dgm:prSet presAssocID="{5752DE58-A098-47CD-B9C0-C52271E8FCA1}" presName="node" presStyleLbl="node1" presStyleIdx="2" presStyleCnt="7">
        <dgm:presLayoutVars>
          <dgm:bulletEnabled val="1"/>
        </dgm:presLayoutVars>
      </dgm:prSet>
      <dgm:spPr/>
      <dgm:t>
        <a:bodyPr/>
        <a:lstStyle/>
        <a:p>
          <a:endParaRPr lang="en-US"/>
        </a:p>
      </dgm:t>
    </dgm:pt>
    <dgm:pt modelId="{6C8FEA8D-6212-4971-8A1A-16AA6C144916}" type="pres">
      <dgm:prSet presAssocID="{F4A7A9E1-6669-4EFC-A14B-B5777778ECAA}" presName="parTrans" presStyleLbl="sibTrans2D1" presStyleIdx="3" presStyleCnt="7"/>
      <dgm:spPr/>
      <dgm:t>
        <a:bodyPr/>
        <a:lstStyle/>
        <a:p>
          <a:endParaRPr lang="en-US"/>
        </a:p>
      </dgm:t>
    </dgm:pt>
    <dgm:pt modelId="{22368CDD-295E-46E9-8EA8-EEB9C8FFB20C}" type="pres">
      <dgm:prSet presAssocID="{F4A7A9E1-6669-4EFC-A14B-B5777778ECAA}" presName="connectorText" presStyleLbl="sibTrans2D1" presStyleIdx="3" presStyleCnt="7"/>
      <dgm:spPr/>
      <dgm:t>
        <a:bodyPr/>
        <a:lstStyle/>
        <a:p>
          <a:endParaRPr lang="en-US"/>
        </a:p>
      </dgm:t>
    </dgm:pt>
    <dgm:pt modelId="{F60FD950-1FF4-481A-AE1F-5192505FFBCA}" type="pres">
      <dgm:prSet presAssocID="{5D26DB23-FBB1-44FA-AB47-09FA558FC8FB}" presName="node" presStyleLbl="node1" presStyleIdx="3" presStyleCnt="7">
        <dgm:presLayoutVars>
          <dgm:bulletEnabled val="1"/>
        </dgm:presLayoutVars>
      </dgm:prSet>
      <dgm:spPr/>
      <dgm:t>
        <a:bodyPr/>
        <a:lstStyle/>
        <a:p>
          <a:endParaRPr lang="en-US"/>
        </a:p>
      </dgm:t>
    </dgm:pt>
    <dgm:pt modelId="{71E3E213-5A50-4268-B997-9CB1930A359B}" type="pres">
      <dgm:prSet presAssocID="{D511EC66-3C70-4E09-BE4B-BF3DB138236F}" presName="parTrans" presStyleLbl="sibTrans2D1" presStyleIdx="4" presStyleCnt="7"/>
      <dgm:spPr/>
      <dgm:t>
        <a:bodyPr/>
        <a:lstStyle/>
        <a:p>
          <a:endParaRPr lang="en-US"/>
        </a:p>
      </dgm:t>
    </dgm:pt>
    <dgm:pt modelId="{B2A1C6CF-C788-4C67-A263-A6BC06B8B90D}" type="pres">
      <dgm:prSet presAssocID="{D511EC66-3C70-4E09-BE4B-BF3DB138236F}" presName="connectorText" presStyleLbl="sibTrans2D1" presStyleIdx="4" presStyleCnt="7"/>
      <dgm:spPr/>
      <dgm:t>
        <a:bodyPr/>
        <a:lstStyle/>
        <a:p>
          <a:endParaRPr lang="en-US"/>
        </a:p>
      </dgm:t>
    </dgm:pt>
    <dgm:pt modelId="{F6FA6F6F-3AAB-43FF-81F6-D760EE766484}" type="pres">
      <dgm:prSet presAssocID="{DD5966A7-394A-4AC3-8B1E-50F6212AE43B}" presName="node" presStyleLbl="node1" presStyleIdx="4" presStyleCnt="7">
        <dgm:presLayoutVars>
          <dgm:bulletEnabled val="1"/>
        </dgm:presLayoutVars>
      </dgm:prSet>
      <dgm:spPr/>
      <dgm:t>
        <a:bodyPr/>
        <a:lstStyle/>
        <a:p>
          <a:endParaRPr lang="en-US"/>
        </a:p>
      </dgm:t>
    </dgm:pt>
    <dgm:pt modelId="{F8A3CA6E-C674-4485-B9BA-536E34D31B7C}" type="pres">
      <dgm:prSet presAssocID="{3F40E67A-4733-4145-BC50-D17C5CC2BE3A}" presName="parTrans" presStyleLbl="sibTrans2D1" presStyleIdx="5" presStyleCnt="7"/>
      <dgm:spPr/>
      <dgm:t>
        <a:bodyPr/>
        <a:lstStyle/>
        <a:p>
          <a:endParaRPr lang="en-US"/>
        </a:p>
      </dgm:t>
    </dgm:pt>
    <dgm:pt modelId="{9D030A03-7A0B-405C-9C7E-FE442593752B}" type="pres">
      <dgm:prSet presAssocID="{3F40E67A-4733-4145-BC50-D17C5CC2BE3A}" presName="connectorText" presStyleLbl="sibTrans2D1" presStyleIdx="5" presStyleCnt="7"/>
      <dgm:spPr/>
      <dgm:t>
        <a:bodyPr/>
        <a:lstStyle/>
        <a:p>
          <a:endParaRPr lang="en-US"/>
        </a:p>
      </dgm:t>
    </dgm:pt>
    <dgm:pt modelId="{4FF5823D-7EBF-4A83-BAE0-2A69A446163A}" type="pres">
      <dgm:prSet presAssocID="{616ED13F-792A-4403-981D-663712139EE6}" presName="node" presStyleLbl="node1" presStyleIdx="5" presStyleCnt="7">
        <dgm:presLayoutVars>
          <dgm:bulletEnabled val="1"/>
        </dgm:presLayoutVars>
      </dgm:prSet>
      <dgm:spPr/>
      <dgm:t>
        <a:bodyPr/>
        <a:lstStyle/>
        <a:p>
          <a:endParaRPr lang="en-US"/>
        </a:p>
      </dgm:t>
    </dgm:pt>
    <dgm:pt modelId="{5402EDB3-2993-4FEF-811F-270E6252FC34}" type="pres">
      <dgm:prSet presAssocID="{F63F4920-5C95-4ACF-89DE-C363C4BCF989}" presName="parTrans" presStyleLbl="sibTrans2D1" presStyleIdx="6" presStyleCnt="7"/>
      <dgm:spPr/>
      <dgm:t>
        <a:bodyPr/>
        <a:lstStyle/>
        <a:p>
          <a:endParaRPr lang="en-US"/>
        </a:p>
      </dgm:t>
    </dgm:pt>
    <dgm:pt modelId="{0D7D56E5-8C25-4E5F-872F-DC248498ED4E}" type="pres">
      <dgm:prSet presAssocID="{F63F4920-5C95-4ACF-89DE-C363C4BCF989}" presName="connectorText" presStyleLbl="sibTrans2D1" presStyleIdx="6" presStyleCnt="7"/>
      <dgm:spPr/>
      <dgm:t>
        <a:bodyPr/>
        <a:lstStyle/>
        <a:p>
          <a:endParaRPr lang="en-US"/>
        </a:p>
      </dgm:t>
    </dgm:pt>
    <dgm:pt modelId="{F5E2501D-C863-4A72-931E-16D697D5ED0E}" type="pres">
      <dgm:prSet presAssocID="{5289EA4C-641C-4BE2-BBBD-711461285059}" presName="node" presStyleLbl="node1" presStyleIdx="6" presStyleCnt="7">
        <dgm:presLayoutVars>
          <dgm:bulletEnabled val="1"/>
        </dgm:presLayoutVars>
      </dgm:prSet>
      <dgm:spPr/>
      <dgm:t>
        <a:bodyPr/>
        <a:lstStyle/>
        <a:p>
          <a:endParaRPr lang="en-US"/>
        </a:p>
      </dgm:t>
    </dgm:pt>
  </dgm:ptLst>
  <dgm:cxnLst>
    <dgm:cxn modelId="{4548F8F3-B661-4F0D-9649-956D89C9A3BA}" type="presOf" srcId="{DD5966A7-394A-4AC3-8B1E-50F6212AE43B}" destId="{F6FA6F6F-3AAB-43FF-81F6-D760EE766484}" srcOrd="0" destOrd="0" presId="urn:microsoft.com/office/officeart/2005/8/layout/radial5"/>
    <dgm:cxn modelId="{6E8280E1-2EA0-4781-AFF2-6BD3B0414905}" type="presOf" srcId="{49029E7C-CF24-44BF-B08A-B3E60E55F832}" destId="{C6FAACD0-2DED-43CA-BA0B-EEFEA97D3578}" srcOrd="0" destOrd="0" presId="urn:microsoft.com/office/officeart/2005/8/layout/radial5"/>
    <dgm:cxn modelId="{0AD5F5BB-2833-4C86-AB10-428237D3FA74}" type="presOf" srcId="{5D26DB23-FBB1-44FA-AB47-09FA558FC8FB}" destId="{F60FD950-1FF4-481A-AE1F-5192505FFBCA}" srcOrd="0" destOrd="0" presId="urn:microsoft.com/office/officeart/2005/8/layout/radial5"/>
    <dgm:cxn modelId="{0F9C76D3-1DBA-4919-8DB5-B593708AFC7E}" srcId="{B771CB78-CFB2-4F05-89AD-F2559EBB315E}" destId="{BA25707C-FEC7-457B-9C47-2D9118F1338B}" srcOrd="0" destOrd="0" parTransId="{E3DCDDE3-393D-4CFD-95D7-4F78D39F8C08}" sibTransId="{1CA0DB94-960A-4E42-BE3F-97C0F5216AEE}"/>
    <dgm:cxn modelId="{1C8F4AFC-B0A2-451F-A8EB-00C2235662F9}" type="presOf" srcId="{3F40E67A-4733-4145-BC50-D17C5CC2BE3A}" destId="{9D030A03-7A0B-405C-9C7E-FE442593752B}" srcOrd="1" destOrd="0" presId="urn:microsoft.com/office/officeart/2005/8/layout/radial5"/>
    <dgm:cxn modelId="{5EAB0368-51C6-4FD2-96CC-4B5D22CF0189}" srcId="{BA25707C-FEC7-457B-9C47-2D9118F1338B}" destId="{5289EA4C-641C-4BE2-BBBD-711461285059}" srcOrd="6" destOrd="0" parTransId="{F63F4920-5C95-4ACF-89DE-C363C4BCF989}" sibTransId="{5F684E6F-5781-4E42-A510-ABEF3642F586}"/>
    <dgm:cxn modelId="{074DFB5E-7A4B-471D-A2A7-3BEAF44D1C29}" srcId="{BA25707C-FEC7-457B-9C47-2D9118F1338B}" destId="{F644A533-31DF-4859-8DA6-C267A25193A1}" srcOrd="0" destOrd="0" parTransId="{49029E7C-CF24-44BF-B08A-B3E60E55F832}" sibTransId="{EA3D104C-392B-4FB2-86E2-D514999523DD}"/>
    <dgm:cxn modelId="{8C5B4137-9A29-4379-80FE-9D306B5E6045}" type="presOf" srcId="{D511EC66-3C70-4E09-BE4B-BF3DB138236F}" destId="{71E3E213-5A50-4268-B997-9CB1930A359B}" srcOrd="0" destOrd="0" presId="urn:microsoft.com/office/officeart/2005/8/layout/radial5"/>
    <dgm:cxn modelId="{3FB8EC9C-7E8C-44E9-872E-E78E2DFC1AA7}" type="presOf" srcId="{BA25707C-FEC7-457B-9C47-2D9118F1338B}" destId="{B330F4D1-EA16-4996-B72C-74F30EE6C5AD}" srcOrd="0" destOrd="0" presId="urn:microsoft.com/office/officeart/2005/8/layout/radial5"/>
    <dgm:cxn modelId="{6AEB2710-27DD-422F-825D-97CA61A43E64}" type="presOf" srcId="{E19BFAB8-D2E8-477E-8011-69B85D0ABBD2}" destId="{84C0CF98-0C45-4A1C-912A-0EF61B82264B}" srcOrd="0" destOrd="0" presId="urn:microsoft.com/office/officeart/2005/8/layout/radial5"/>
    <dgm:cxn modelId="{DB4BF0D5-19D3-4044-BEB5-4F27D8CC379E}" type="presOf" srcId="{616ED13F-792A-4403-981D-663712139EE6}" destId="{4FF5823D-7EBF-4A83-BAE0-2A69A446163A}" srcOrd="0" destOrd="0" presId="urn:microsoft.com/office/officeart/2005/8/layout/radial5"/>
    <dgm:cxn modelId="{2E091EEB-08DC-4215-8276-9CACE5409C20}" srcId="{BA25707C-FEC7-457B-9C47-2D9118F1338B}" destId="{616ED13F-792A-4403-981D-663712139EE6}" srcOrd="5" destOrd="0" parTransId="{3F40E67A-4733-4145-BC50-D17C5CC2BE3A}" sibTransId="{559BA12C-1802-4F8F-8190-372B2F182B30}"/>
    <dgm:cxn modelId="{2BA349E5-6A8B-4C34-99A1-B2626B4FC663}" type="presOf" srcId="{F63F4920-5C95-4ACF-89DE-C363C4BCF989}" destId="{5402EDB3-2993-4FEF-811F-270E6252FC34}" srcOrd="0" destOrd="0" presId="urn:microsoft.com/office/officeart/2005/8/layout/radial5"/>
    <dgm:cxn modelId="{177D7CA4-638C-4BC0-B6A5-7F5CBDFFC5EF}" type="presOf" srcId="{5752DE58-A098-47CD-B9C0-C52271E8FCA1}" destId="{9637B8E4-F6F1-4B44-A85E-BEA1E71F5AB4}" srcOrd="0" destOrd="0" presId="urn:microsoft.com/office/officeart/2005/8/layout/radial5"/>
    <dgm:cxn modelId="{37872E8F-F42B-468A-A650-5F71639F208D}" type="presOf" srcId="{99AC231C-E9CE-4714-92E3-E03538B81C61}" destId="{2C6AD7E5-73DB-4121-BB79-A5E19CC38018}" srcOrd="0" destOrd="0" presId="urn:microsoft.com/office/officeart/2005/8/layout/radial5"/>
    <dgm:cxn modelId="{516E8EC0-6293-4653-980E-83B7F34F0461}" type="presOf" srcId="{F644A533-31DF-4859-8DA6-C267A25193A1}" destId="{E85474A0-86ED-49C5-98D4-047F6766DB89}" srcOrd="0" destOrd="0" presId="urn:microsoft.com/office/officeart/2005/8/layout/radial5"/>
    <dgm:cxn modelId="{1A4F3EF2-8ED3-4E3D-9036-928DA5351D48}" type="presOf" srcId="{F63F4920-5C95-4ACF-89DE-C363C4BCF989}" destId="{0D7D56E5-8C25-4E5F-872F-DC248498ED4E}" srcOrd="1" destOrd="0" presId="urn:microsoft.com/office/officeart/2005/8/layout/radial5"/>
    <dgm:cxn modelId="{A0A224E9-D7B3-414F-945A-E51CE1AD762A}" type="presOf" srcId="{49029E7C-CF24-44BF-B08A-B3E60E55F832}" destId="{AA247D54-B2A5-48F7-89C8-4CF428875693}" srcOrd="1" destOrd="0" presId="urn:microsoft.com/office/officeart/2005/8/layout/radial5"/>
    <dgm:cxn modelId="{62E3F33F-5FDD-4C96-AC9A-C2A04ED68AB6}" srcId="{BA25707C-FEC7-457B-9C47-2D9118F1338B}" destId="{5D26DB23-FBB1-44FA-AB47-09FA558FC8FB}" srcOrd="3" destOrd="0" parTransId="{F4A7A9E1-6669-4EFC-A14B-B5777778ECAA}" sibTransId="{DD478FDC-33C9-49D6-BCDC-E4B8AC7C2D60}"/>
    <dgm:cxn modelId="{8B66C2EE-1D1B-44DE-A97E-5D46C8201C5C}" type="presOf" srcId="{59E1A1A9-9BA4-4E51-BC03-4D7D41D4DDE3}" destId="{FB821651-301D-4414-8219-0B5ED60A3205}" srcOrd="0" destOrd="0" presId="urn:microsoft.com/office/officeart/2005/8/layout/radial5"/>
    <dgm:cxn modelId="{0CEE4785-57AC-4B7C-8D26-5FB3B6367F06}" srcId="{BA25707C-FEC7-457B-9C47-2D9118F1338B}" destId="{DD5966A7-394A-4AC3-8B1E-50F6212AE43B}" srcOrd="4" destOrd="0" parTransId="{D511EC66-3C70-4E09-BE4B-BF3DB138236F}" sibTransId="{DF05AF7E-1FF7-472F-B57F-B4DD50635C0B}"/>
    <dgm:cxn modelId="{7F022189-136E-4561-8DC8-CE9FE6E1AF11}" srcId="{BA25707C-FEC7-457B-9C47-2D9118F1338B}" destId="{59E1A1A9-9BA4-4E51-BC03-4D7D41D4DDE3}" srcOrd="1" destOrd="0" parTransId="{99AC231C-E9CE-4714-92E3-E03538B81C61}" sibTransId="{467A8495-0A44-417A-BEE0-6D20850C58FB}"/>
    <dgm:cxn modelId="{224DF7DE-1B1E-406D-94C8-EB7D5E790A47}" type="presOf" srcId="{5289EA4C-641C-4BE2-BBBD-711461285059}" destId="{F5E2501D-C863-4A72-931E-16D697D5ED0E}" srcOrd="0" destOrd="0" presId="urn:microsoft.com/office/officeart/2005/8/layout/radial5"/>
    <dgm:cxn modelId="{29BF5CF8-65AD-46EC-B6A6-E7BE1A8E4F80}" srcId="{BA25707C-FEC7-457B-9C47-2D9118F1338B}" destId="{5752DE58-A098-47CD-B9C0-C52271E8FCA1}" srcOrd="2" destOrd="0" parTransId="{E19BFAB8-D2E8-477E-8011-69B85D0ABBD2}" sibTransId="{6A8CBFEA-AF8F-4F77-83C3-04D3AD3B9362}"/>
    <dgm:cxn modelId="{C92B6F6D-25A9-40CB-9FB7-973AE3C3B904}" type="presOf" srcId="{E19BFAB8-D2E8-477E-8011-69B85D0ABBD2}" destId="{57D55C9F-1BC1-418B-9CD0-0936DC6B85C0}" srcOrd="1" destOrd="0" presId="urn:microsoft.com/office/officeart/2005/8/layout/radial5"/>
    <dgm:cxn modelId="{0F20BA26-5036-406E-ABAD-ECCE9804486E}" type="presOf" srcId="{F4A7A9E1-6669-4EFC-A14B-B5777778ECAA}" destId="{6C8FEA8D-6212-4971-8A1A-16AA6C144916}" srcOrd="0" destOrd="0" presId="urn:microsoft.com/office/officeart/2005/8/layout/radial5"/>
    <dgm:cxn modelId="{4E7BC074-6A2D-4744-850A-283D6A8BDCD2}" type="presOf" srcId="{3F40E67A-4733-4145-BC50-D17C5CC2BE3A}" destId="{F8A3CA6E-C674-4485-B9BA-536E34D31B7C}" srcOrd="0" destOrd="0" presId="urn:microsoft.com/office/officeart/2005/8/layout/radial5"/>
    <dgm:cxn modelId="{2C7050C5-B064-4B44-BEEE-B413B972F4D6}" type="presOf" srcId="{99AC231C-E9CE-4714-92E3-E03538B81C61}" destId="{221D6A14-D0DC-4811-BEC9-43A10B7FB86C}" srcOrd="1" destOrd="0" presId="urn:microsoft.com/office/officeart/2005/8/layout/radial5"/>
    <dgm:cxn modelId="{7E855397-857F-4C99-A671-DA8AB6F99D6D}" type="presOf" srcId="{B771CB78-CFB2-4F05-89AD-F2559EBB315E}" destId="{77EB97E5-C518-4F61-A743-EAD455BF6D7B}" srcOrd="0" destOrd="0" presId="urn:microsoft.com/office/officeart/2005/8/layout/radial5"/>
    <dgm:cxn modelId="{CB707BCE-BF6B-463D-AA2A-DAE27422C4BF}" type="presOf" srcId="{D511EC66-3C70-4E09-BE4B-BF3DB138236F}" destId="{B2A1C6CF-C788-4C67-A263-A6BC06B8B90D}" srcOrd="1" destOrd="0" presId="urn:microsoft.com/office/officeart/2005/8/layout/radial5"/>
    <dgm:cxn modelId="{43C49B93-0CAC-458D-BA37-CA406587B39E}" type="presOf" srcId="{F4A7A9E1-6669-4EFC-A14B-B5777778ECAA}" destId="{22368CDD-295E-46E9-8EA8-EEB9C8FFB20C}" srcOrd="1" destOrd="0" presId="urn:microsoft.com/office/officeart/2005/8/layout/radial5"/>
    <dgm:cxn modelId="{C0426009-37BF-4997-8AB3-83AA35E7C1C8}" type="presParOf" srcId="{77EB97E5-C518-4F61-A743-EAD455BF6D7B}" destId="{B330F4D1-EA16-4996-B72C-74F30EE6C5AD}" srcOrd="0" destOrd="0" presId="urn:microsoft.com/office/officeart/2005/8/layout/radial5"/>
    <dgm:cxn modelId="{93F82F36-CC2A-4640-9915-D54BC47AF8EA}" type="presParOf" srcId="{77EB97E5-C518-4F61-A743-EAD455BF6D7B}" destId="{C6FAACD0-2DED-43CA-BA0B-EEFEA97D3578}" srcOrd="1" destOrd="0" presId="urn:microsoft.com/office/officeart/2005/8/layout/radial5"/>
    <dgm:cxn modelId="{056C7CE8-FA3B-4D5B-A6BE-9949A34D36A5}" type="presParOf" srcId="{C6FAACD0-2DED-43CA-BA0B-EEFEA97D3578}" destId="{AA247D54-B2A5-48F7-89C8-4CF428875693}" srcOrd="0" destOrd="0" presId="urn:microsoft.com/office/officeart/2005/8/layout/radial5"/>
    <dgm:cxn modelId="{91ED112A-EB79-46FB-B926-A5C300FA6C6D}" type="presParOf" srcId="{77EB97E5-C518-4F61-A743-EAD455BF6D7B}" destId="{E85474A0-86ED-49C5-98D4-047F6766DB89}" srcOrd="2" destOrd="0" presId="urn:microsoft.com/office/officeart/2005/8/layout/radial5"/>
    <dgm:cxn modelId="{06669C6C-3CCB-4953-8ABC-9C664C5F90CA}" type="presParOf" srcId="{77EB97E5-C518-4F61-A743-EAD455BF6D7B}" destId="{2C6AD7E5-73DB-4121-BB79-A5E19CC38018}" srcOrd="3" destOrd="0" presId="urn:microsoft.com/office/officeart/2005/8/layout/radial5"/>
    <dgm:cxn modelId="{F862C368-325A-44D5-8E63-E524243BDA7F}" type="presParOf" srcId="{2C6AD7E5-73DB-4121-BB79-A5E19CC38018}" destId="{221D6A14-D0DC-4811-BEC9-43A10B7FB86C}" srcOrd="0" destOrd="0" presId="urn:microsoft.com/office/officeart/2005/8/layout/radial5"/>
    <dgm:cxn modelId="{1A3C7A4E-526A-416B-B2D3-8C83A0503A63}" type="presParOf" srcId="{77EB97E5-C518-4F61-A743-EAD455BF6D7B}" destId="{FB821651-301D-4414-8219-0B5ED60A3205}" srcOrd="4" destOrd="0" presId="urn:microsoft.com/office/officeart/2005/8/layout/radial5"/>
    <dgm:cxn modelId="{10E2492A-2ACD-4721-943C-8A1A2FBEAD75}" type="presParOf" srcId="{77EB97E5-C518-4F61-A743-EAD455BF6D7B}" destId="{84C0CF98-0C45-4A1C-912A-0EF61B82264B}" srcOrd="5" destOrd="0" presId="urn:microsoft.com/office/officeart/2005/8/layout/radial5"/>
    <dgm:cxn modelId="{307C1589-8F98-4BD9-B753-119FE274152A}" type="presParOf" srcId="{84C0CF98-0C45-4A1C-912A-0EF61B82264B}" destId="{57D55C9F-1BC1-418B-9CD0-0936DC6B85C0}" srcOrd="0" destOrd="0" presId="urn:microsoft.com/office/officeart/2005/8/layout/radial5"/>
    <dgm:cxn modelId="{66E9F83F-F024-4EA8-B8E0-9C7E54133C7F}" type="presParOf" srcId="{77EB97E5-C518-4F61-A743-EAD455BF6D7B}" destId="{9637B8E4-F6F1-4B44-A85E-BEA1E71F5AB4}" srcOrd="6" destOrd="0" presId="urn:microsoft.com/office/officeart/2005/8/layout/radial5"/>
    <dgm:cxn modelId="{765D2F9A-4212-4474-8A05-5D9A65F6DD4F}" type="presParOf" srcId="{77EB97E5-C518-4F61-A743-EAD455BF6D7B}" destId="{6C8FEA8D-6212-4971-8A1A-16AA6C144916}" srcOrd="7" destOrd="0" presId="urn:microsoft.com/office/officeart/2005/8/layout/radial5"/>
    <dgm:cxn modelId="{B4C886CB-9E18-4DC7-A787-AFB565DCE904}" type="presParOf" srcId="{6C8FEA8D-6212-4971-8A1A-16AA6C144916}" destId="{22368CDD-295E-46E9-8EA8-EEB9C8FFB20C}" srcOrd="0" destOrd="0" presId="urn:microsoft.com/office/officeart/2005/8/layout/radial5"/>
    <dgm:cxn modelId="{05193259-3F69-4C24-8EB1-AEAEECFF77DA}" type="presParOf" srcId="{77EB97E5-C518-4F61-A743-EAD455BF6D7B}" destId="{F60FD950-1FF4-481A-AE1F-5192505FFBCA}" srcOrd="8" destOrd="0" presId="urn:microsoft.com/office/officeart/2005/8/layout/radial5"/>
    <dgm:cxn modelId="{AF9ED240-3438-47FC-88EE-191D1BDDB555}" type="presParOf" srcId="{77EB97E5-C518-4F61-A743-EAD455BF6D7B}" destId="{71E3E213-5A50-4268-B997-9CB1930A359B}" srcOrd="9" destOrd="0" presId="urn:microsoft.com/office/officeart/2005/8/layout/radial5"/>
    <dgm:cxn modelId="{16997A3F-18C9-40F9-9D47-75F5876FB6A7}" type="presParOf" srcId="{71E3E213-5A50-4268-B997-9CB1930A359B}" destId="{B2A1C6CF-C788-4C67-A263-A6BC06B8B90D}" srcOrd="0" destOrd="0" presId="urn:microsoft.com/office/officeart/2005/8/layout/radial5"/>
    <dgm:cxn modelId="{A46CD57C-E6AA-4C7D-B2C2-1A972BFBC3C9}" type="presParOf" srcId="{77EB97E5-C518-4F61-A743-EAD455BF6D7B}" destId="{F6FA6F6F-3AAB-43FF-81F6-D760EE766484}" srcOrd="10" destOrd="0" presId="urn:microsoft.com/office/officeart/2005/8/layout/radial5"/>
    <dgm:cxn modelId="{52BAFF4A-DDE7-4AE6-889D-506D0720EDED}" type="presParOf" srcId="{77EB97E5-C518-4F61-A743-EAD455BF6D7B}" destId="{F8A3CA6E-C674-4485-B9BA-536E34D31B7C}" srcOrd="11" destOrd="0" presId="urn:microsoft.com/office/officeart/2005/8/layout/radial5"/>
    <dgm:cxn modelId="{1FDE7D9C-3C95-4472-8212-89B71EAD74EB}" type="presParOf" srcId="{F8A3CA6E-C674-4485-B9BA-536E34D31B7C}" destId="{9D030A03-7A0B-405C-9C7E-FE442593752B}" srcOrd="0" destOrd="0" presId="urn:microsoft.com/office/officeart/2005/8/layout/radial5"/>
    <dgm:cxn modelId="{4447BBA0-B69F-4EC7-8E7C-106763743CBC}" type="presParOf" srcId="{77EB97E5-C518-4F61-A743-EAD455BF6D7B}" destId="{4FF5823D-7EBF-4A83-BAE0-2A69A446163A}" srcOrd="12" destOrd="0" presId="urn:microsoft.com/office/officeart/2005/8/layout/radial5"/>
    <dgm:cxn modelId="{DB012CF1-D105-4E56-8465-580864E22513}" type="presParOf" srcId="{77EB97E5-C518-4F61-A743-EAD455BF6D7B}" destId="{5402EDB3-2993-4FEF-811F-270E6252FC34}" srcOrd="13" destOrd="0" presId="urn:microsoft.com/office/officeart/2005/8/layout/radial5"/>
    <dgm:cxn modelId="{543D341C-8B66-4046-B2F5-0ADCEE65185F}" type="presParOf" srcId="{5402EDB3-2993-4FEF-811F-270E6252FC34}" destId="{0D7D56E5-8C25-4E5F-872F-DC248498ED4E}" srcOrd="0" destOrd="0" presId="urn:microsoft.com/office/officeart/2005/8/layout/radial5"/>
    <dgm:cxn modelId="{D9617B30-E736-4A8F-88A7-4FD9B1D87CE7}" type="presParOf" srcId="{77EB97E5-C518-4F61-A743-EAD455BF6D7B}" destId="{F5E2501D-C863-4A72-931E-16D697D5ED0E}"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71CB78-CFB2-4F05-89AD-F2559EBB315E}"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BA25707C-FEC7-457B-9C47-2D9118F1338B}">
      <dgm:prSet phldrT="[Text]"/>
      <dgm:spPr/>
      <dgm:t>
        <a:bodyPr/>
        <a:lstStyle/>
        <a:p>
          <a:r>
            <a:rPr lang="en-US" dirty="0" err="1" smtClean="0"/>
            <a:t>Kuali</a:t>
          </a:r>
          <a:r>
            <a:rPr lang="en-US" dirty="0" smtClean="0"/>
            <a:t> Research Test Strategy</a:t>
          </a:r>
          <a:endParaRPr lang="en-US" dirty="0"/>
        </a:p>
      </dgm:t>
    </dgm:pt>
    <dgm:pt modelId="{E3DCDDE3-393D-4CFD-95D7-4F78D39F8C08}" type="parTrans" cxnId="{0F9C76D3-1DBA-4919-8DB5-B593708AFC7E}">
      <dgm:prSet/>
      <dgm:spPr/>
      <dgm:t>
        <a:bodyPr/>
        <a:lstStyle/>
        <a:p>
          <a:endParaRPr lang="en-US"/>
        </a:p>
      </dgm:t>
    </dgm:pt>
    <dgm:pt modelId="{1CA0DB94-960A-4E42-BE3F-97C0F5216AEE}" type="sibTrans" cxnId="{0F9C76D3-1DBA-4919-8DB5-B593708AFC7E}">
      <dgm:prSet/>
      <dgm:spPr/>
      <dgm:t>
        <a:bodyPr/>
        <a:lstStyle/>
        <a:p>
          <a:endParaRPr lang="en-US"/>
        </a:p>
      </dgm:t>
    </dgm:pt>
    <dgm:pt modelId="{F644A533-31DF-4859-8DA6-C267A25193A1}">
      <dgm:prSet phldrT="[Text]"/>
      <dgm:spPr>
        <a:solidFill>
          <a:schemeClr val="bg1">
            <a:lumMod val="65000"/>
          </a:schemeClr>
        </a:solidFill>
      </dgm:spPr>
      <dgm:t>
        <a:bodyPr/>
        <a:lstStyle/>
        <a:p>
          <a:r>
            <a:rPr lang="en-US" dirty="0" smtClean="0"/>
            <a:t>User Acceptance</a:t>
          </a:r>
          <a:endParaRPr lang="en-US" dirty="0"/>
        </a:p>
      </dgm:t>
    </dgm:pt>
    <dgm:pt modelId="{49029E7C-CF24-44BF-B08A-B3E60E55F832}" type="parTrans" cxnId="{074DFB5E-7A4B-471D-A2A7-3BEAF44D1C29}">
      <dgm:prSet/>
      <dgm:spPr/>
      <dgm:t>
        <a:bodyPr/>
        <a:lstStyle/>
        <a:p>
          <a:endParaRPr lang="en-US"/>
        </a:p>
      </dgm:t>
    </dgm:pt>
    <dgm:pt modelId="{EA3D104C-392B-4FB2-86E2-D514999523DD}" type="sibTrans" cxnId="{074DFB5E-7A4B-471D-A2A7-3BEAF44D1C29}">
      <dgm:prSet/>
      <dgm:spPr/>
      <dgm:t>
        <a:bodyPr/>
        <a:lstStyle/>
        <a:p>
          <a:endParaRPr lang="en-US"/>
        </a:p>
      </dgm:t>
    </dgm:pt>
    <dgm:pt modelId="{59E1A1A9-9BA4-4E51-BC03-4D7D41D4DDE3}">
      <dgm:prSet phldrT="[Text]"/>
      <dgm:spPr>
        <a:solidFill>
          <a:srgbClr val="A6A6A6"/>
        </a:solidFill>
      </dgm:spPr>
      <dgm:t>
        <a:bodyPr/>
        <a:lstStyle/>
        <a:p>
          <a:r>
            <a:rPr lang="en-US" dirty="0" smtClean="0"/>
            <a:t>Unit Testing</a:t>
          </a:r>
          <a:endParaRPr lang="en-US" dirty="0"/>
        </a:p>
      </dgm:t>
    </dgm:pt>
    <dgm:pt modelId="{99AC231C-E9CE-4714-92E3-E03538B81C61}" type="parTrans" cxnId="{7F022189-136E-4561-8DC8-CE9FE6E1AF11}">
      <dgm:prSet/>
      <dgm:spPr/>
      <dgm:t>
        <a:bodyPr/>
        <a:lstStyle/>
        <a:p>
          <a:endParaRPr lang="en-US"/>
        </a:p>
      </dgm:t>
    </dgm:pt>
    <dgm:pt modelId="{467A8495-0A44-417A-BEE0-6D20850C58FB}" type="sibTrans" cxnId="{7F022189-136E-4561-8DC8-CE9FE6E1AF11}">
      <dgm:prSet/>
      <dgm:spPr/>
      <dgm:t>
        <a:bodyPr/>
        <a:lstStyle/>
        <a:p>
          <a:endParaRPr lang="en-US"/>
        </a:p>
      </dgm:t>
    </dgm:pt>
    <dgm:pt modelId="{5752DE58-A098-47CD-B9C0-C52271E8FCA1}">
      <dgm:prSet phldrT="[Text]"/>
      <dgm:spPr>
        <a:solidFill>
          <a:srgbClr val="A6A6A6"/>
        </a:solidFill>
      </dgm:spPr>
      <dgm:t>
        <a:bodyPr/>
        <a:lstStyle/>
        <a:p>
          <a:r>
            <a:rPr lang="en-US" dirty="0" smtClean="0"/>
            <a:t>Data Migration</a:t>
          </a:r>
          <a:endParaRPr lang="en-US" dirty="0"/>
        </a:p>
      </dgm:t>
    </dgm:pt>
    <dgm:pt modelId="{E19BFAB8-D2E8-477E-8011-69B85D0ABBD2}" type="parTrans" cxnId="{29BF5CF8-65AD-46EC-B6A6-E7BE1A8E4F80}">
      <dgm:prSet/>
      <dgm:spPr/>
      <dgm:t>
        <a:bodyPr/>
        <a:lstStyle/>
        <a:p>
          <a:endParaRPr lang="en-US"/>
        </a:p>
      </dgm:t>
    </dgm:pt>
    <dgm:pt modelId="{6A8CBFEA-AF8F-4F77-83C3-04D3AD3B9362}" type="sibTrans" cxnId="{29BF5CF8-65AD-46EC-B6A6-E7BE1A8E4F80}">
      <dgm:prSet/>
      <dgm:spPr/>
      <dgm:t>
        <a:bodyPr/>
        <a:lstStyle/>
        <a:p>
          <a:endParaRPr lang="en-US"/>
        </a:p>
      </dgm:t>
    </dgm:pt>
    <dgm:pt modelId="{5D26DB23-FBB1-44FA-AB47-09FA558FC8FB}">
      <dgm:prSet phldrT="[Text]"/>
      <dgm:spPr>
        <a:solidFill>
          <a:srgbClr val="A6A6A6"/>
        </a:solidFill>
      </dgm:spPr>
      <dgm:t>
        <a:bodyPr/>
        <a:lstStyle/>
        <a:p>
          <a:r>
            <a:rPr lang="en-US" dirty="0" smtClean="0"/>
            <a:t>Functional Testing</a:t>
          </a:r>
          <a:endParaRPr lang="en-US" dirty="0"/>
        </a:p>
      </dgm:t>
    </dgm:pt>
    <dgm:pt modelId="{F4A7A9E1-6669-4EFC-A14B-B5777778ECAA}" type="parTrans" cxnId="{62E3F33F-5FDD-4C96-AC9A-C2A04ED68AB6}">
      <dgm:prSet/>
      <dgm:spPr/>
      <dgm:t>
        <a:bodyPr/>
        <a:lstStyle/>
        <a:p>
          <a:endParaRPr lang="en-US"/>
        </a:p>
      </dgm:t>
    </dgm:pt>
    <dgm:pt modelId="{DD478FDC-33C9-49D6-BCDC-E4B8AC7C2D60}" type="sibTrans" cxnId="{62E3F33F-5FDD-4C96-AC9A-C2A04ED68AB6}">
      <dgm:prSet/>
      <dgm:spPr/>
      <dgm:t>
        <a:bodyPr/>
        <a:lstStyle/>
        <a:p>
          <a:endParaRPr lang="en-US"/>
        </a:p>
      </dgm:t>
    </dgm:pt>
    <dgm:pt modelId="{DD5966A7-394A-4AC3-8B1E-50F6212AE43B}">
      <dgm:prSet phldrT="[Text]"/>
      <dgm:spPr>
        <a:solidFill>
          <a:srgbClr val="A6A6A6"/>
        </a:solidFill>
      </dgm:spPr>
      <dgm:t>
        <a:bodyPr/>
        <a:lstStyle/>
        <a:p>
          <a:r>
            <a:rPr lang="en-US" dirty="0" smtClean="0"/>
            <a:t>System Integration Testing</a:t>
          </a:r>
          <a:endParaRPr lang="en-US" dirty="0"/>
        </a:p>
      </dgm:t>
    </dgm:pt>
    <dgm:pt modelId="{D511EC66-3C70-4E09-BE4B-BF3DB138236F}" type="parTrans" cxnId="{0CEE4785-57AC-4B7C-8D26-5FB3B6367F06}">
      <dgm:prSet/>
      <dgm:spPr/>
      <dgm:t>
        <a:bodyPr/>
        <a:lstStyle/>
        <a:p>
          <a:endParaRPr lang="en-US"/>
        </a:p>
      </dgm:t>
    </dgm:pt>
    <dgm:pt modelId="{DF05AF7E-1FF7-472F-B57F-B4DD50635C0B}" type="sibTrans" cxnId="{0CEE4785-57AC-4B7C-8D26-5FB3B6367F06}">
      <dgm:prSet/>
      <dgm:spPr/>
      <dgm:t>
        <a:bodyPr/>
        <a:lstStyle/>
        <a:p>
          <a:endParaRPr lang="en-US"/>
        </a:p>
      </dgm:t>
    </dgm:pt>
    <dgm:pt modelId="{616ED13F-792A-4403-981D-663712139EE6}">
      <dgm:prSet phldrT="[Text]"/>
      <dgm:spPr>
        <a:solidFill>
          <a:srgbClr val="A6A6A6"/>
        </a:solidFill>
      </dgm:spPr>
      <dgm:t>
        <a:bodyPr/>
        <a:lstStyle/>
        <a:p>
          <a:r>
            <a:rPr lang="en-US" dirty="0" smtClean="0"/>
            <a:t>Business Process Testing</a:t>
          </a:r>
          <a:endParaRPr lang="en-US" dirty="0"/>
        </a:p>
      </dgm:t>
    </dgm:pt>
    <dgm:pt modelId="{3F40E67A-4733-4145-BC50-D17C5CC2BE3A}" type="parTrans" cxnId="{2E091EEB-08DC-4215-8276-9CACE5409C20}">
      <dgm:prSet/>
      <dgm:spPr/>
      <dgm:t>
        <a:bodyPr/>
        <a:lstStyle/>
        <a:p>
          <a:endParaRPr lang="en-US"/>
        </a:p>
      </dgm:t>
    </dgm:pt>
    <dgm:pt modelId="{559BA12C-1802-4F8F-8190-372B2F182B30}" type="sibTrans" cxnId="{2E091EEB-08DC-4215-8276-9CACE5409C20}">
      <dgm:prSet/>
      <dgm:spPr/>
      <dgm:t>
        <a:bodyPr/>
        <a:lstStyle/>
        <a:p>
          <a:endParaRPr lang="en-US"/>
        </a:p>
      </dgm:t>
    </dgm:pt>
    <dgm:pt modelId="{5289EA4C-641C-4BE2-BBBD-711461285059}">
      <dgm:prSet phldrT="[Text]"/>
      <dgm:spPr>
        <a:solidFill>
          <a:srgbClr val="A6A6A6"/>
        </a:solidFill>
      </dgm:spPr>
      <dgm:t>
        <a:bodyPr/>
        <a:lstStyle/>
        <a:p>
          <a:r>
            <a:rPr lang="en-US" dirty="0" smtClean="0"/>
            <a:t>Performance Test</a:t>
          </a:r>
          <a:endParaRPr lang="en-US" dirty="0"/>
        </a:p>
      </dgm:t>
    </dgm:pt>
    <dgm:pt modelId="{F63F4920-5C95-4ACF-89DE-C363C4BCF989}" type="parTrans" cxnId="{5EAB0368-51C6-4FD2-96CC-4B5D22CF0189}">
      <dgm:prSet/>
      <dgm:spPr/>
      <dgm:t>
        <a:bodyPr/>
        <a:lstStyle/>
        <a:p>
          <a:endParaRPr lang="en-US"/>
        </a:p>
      </dgm:t>
    </dgm:pt>
    <dgm:pt modelId="{5F684E6F-5781-4E42-A510-ABEF3642F586}" type="sibTrans" cxnId="{5EAB0368-51C6-4FD2-96CC-4B5D22CF0189}">
      <dgm:prSet/>
      <dgm:spPr/>
      <dgm:t>
        <a:bodyPr/>
        <a:lstStyle/>
        <a:p>
          <a:endParaRPr lang="en-US"/>
        </a:p>
      </dgm:t>
    </dgm:pt>
    <dgm:pt modelId="{77EB97E5-C518-4F61-A743-EAD455BF6D7B}" type="pres">
      <dgm:prSet presAssocID="{B771CB78-CFB2-4F05-89AD-F2559EBB315E}" presName="Name0" presStyleCnt="0">
        <dgm:presLayoutVars>
          <dgm:chMax val="1"/>
          <dgm:dir/>
          <dgm:animLvl val="ctr"/>
          <dgm:resizeHandles val="exact"/>
        </dgm:presLayoutVars>
      </dgm:prSet>
      <dgm:spPr/>
      <dgm:t>
        <a:bodyPr/>
        <a:lstStyle/>
        <a:p>
          <a:endParaRPr lang="en-US"/>
        </a:p>
      </dgm:t>
    </dgm:pt>
    <dgm:pt modelId="{B330F4D1-EA16-4996-B72C-74F30EE6C5AD}" type="pres">
      <dgm:prSet presAssocID="{BA25707C-FEC7-457B-9C47-2D9118F1338B}" presName="centerShape" presStyleLbl="node0" presStyleIdx="0" presStyleCnt="1"/>
      <dgm:spPr/>
      <dgm:t>
        <a:bodyPr/>
        <a:lstStyle/>
        <a:p>
          <a:endParaRPr lang="en-US"/>
        </a:p>
      </dgm:t>
    </dgm:pt>
    <dgm:pt modelId="{C6FAACD0-2DED-43CA-BA0B-EEFEA97D3578}" type="pres">
      <dgm:prSet presAssocID="{49029E7C-CF24-44BF-B08A-B3E60E55F832}" presName="parTrans" presStyleLbl="sibTrans2D1" presStyleIdx="0" presStyleCnt="7"/>
      <dgm:spPr/>
      <dgm:t>
        <a:bodyPr/>
        <a:lstStyle/>
        <a:p>
          <a:endParaRPr lang="en-US"/>
        </a:p>
      </dgm:t>
    </dgm:pt>
    <dgm:pt modelId="{AA247D54-B2A5-48F7-89C8-4CF428875693}" type="pres">
      <dgm:prSet presAssocID="{49029E7C-CF24-44BF-B08A-B3E60E55F832}" presName="connectorText" presStyleLbl="sibTrans2D1" presStyleIdx="0" presStyleCnt="7"/>
      <dgm:spPr/>
      <dgm:t>
        <a:bodyPr/>
        <a:lstStyle/>
        <a:p>
          <a:endParaRPr lang="en-US"/>
        </a:p>
      </dgm:t>
    </dgm:pt>
    <dgm:pt modelId="{E85474A0-86ED-49C5-98D4-047F6766DB89}" type="pres">
      <dgm:prSet presAssocID="{F644A533-31DF-4859-8DA6-C267A25193A1}" presName="node" presStyleLbl="node1" presStyleIdx="0" presStyleCnt="7">
        <dgm:presLayoutVars>
          <dgm:bulletEnabled val="1"/>
        </dgm:presLayoutVars>
      </dgm:prSet>
      <dgm:spPr/>
      <dgm:t>
        <a:bodyPr/>
        <a:lstStyle/>
        <a:p>
          <a:endParaRPr lang="en-US"/>
        </a:p>
      </dgm:t>
    </dgm:pt>
    <dgm:pt modelId="{2C6AD7E5-73DB-4121-BB79-A5E19CC38018}" type="pres">
      <dgm:prSet presAssocID="{99AC231C-E9CE-4714-92E3-E03538B81C61}" presName="parTrans" presStyleLbl="sibTrans2D1" presStyleIdx="1" presStyleCnt="7"/>
      <dgm:spPr/>
      <dgm:t>
        <a:bodyPr/>
        <a:lstStyle/>
        <a:p>
          <a:endParaRPr lang="en-US"/>
        </a:p>
      </dgm:t>
    </dgm:pt>
    <dgm:pt modelId="{221D6A14-D0DC-4811-BEC9-43A10B7FB86C}" type="pres">
      <dgm:prSet presAssocID="{99AC231C-E9CE-4714-92E3-E03538B81C61}" presName="connectorText" presStyleLbl="sibTrans2D1" presStyleIdx="1" presStyleCnt="7"/>
      <dgm:spPr/>
      <dgm:t>
        <a:bodyPr/>
        <a:lstStyle/>
        <a:p>
          <a:endParaRPr lang="en-US"/>
        </a:p>
      </dgm:t>
    </dgm:pt>
    <dgm:pt modelId="{FB821651-301D-4414-8219-0B5ED60A3205}" type="pres">
      <dgm:prSet presAssocID="{59E1A1A9-9BA4-4E51-BC03-4D7D41D4DDE3}" presName="node" presStyleLbl="node1" presStyleIdx="1" presStyleCnt="7">
        <dgm:presLayoutVars>
          <dgm:bulletEnabled val="1"/>
        </dgm:presLayoutVars>
      </dgm:prSet>
      <dgm:spPr/>
      <dgm:t>
        <a:bodyPr/>
        <a:lstStyle/>
        <a:p>
          <a:endParaRPr lang="en-US"/>
        </a:p>
      </dgm:t>
    </dgm:pt>
    <dgm:pt modelId="{84C0CF98-0C45-4A1C-912A-0EF61B82264B}" type="pres">
      <dgm:prSet presAssocID="{E19BFAB8-D2E8-477E-8011-69B85D0ABBD2}" presName="parTrans" presStyleLbl="sibTrans2D1" presStyleIdx="2" presStyleCnt="7"/>
      <dgm:spPr/>
      <dgm:t>
        <a:bodyPr/>
        <a:lstStyle/>
        <a:p>
          <a:endParaRPr lang="en-US"/>
        </a:p>
      </dgm:t>
    </dgm:pt>
    <dgm:pt modelId="{57D55C9F-1BC1-418B-9CD0-0936DC6B85C0}" type="pres">
      <dgm:prSet presAssocID="{E19BFAB8-D2E8-477E-8011-69B85D0ABBD2}" presName="connectorText" presStyleLbl="sibTrans2D1" presStyleIdx="2" presStyleCnt="7"/>
      <dgm:spPr/>
      <dgm:t>
        <a:bodyPr/>
        <a:lstStyle/>
        <a:p>
          <a:endParaRPr lang="en-US"/>
        </a:p>
      </dgm:t>
    </dgm:pt>
    <dgm:pt modelId="{9637B8E4-F6F1-4B44-A85E-BEA1E71F5AB4}" type="pres">
      <dgm:prSet presAssocID="{5752DE58-A098-47CD-B9C0-C52271E8FCA1}" presName="node" presStyleLbl="node1" presStyleIdx="2" presStyleCnt="7">
        <dgm:presLayoutVars>
          <dgm:bulletEnabled val="1"/>
        </dgm:presLayoutVars>
      </dgm:prSet>
      <dgm:spPr/>
      <dgm:t>
        <a:bodyPr/>
        <a:lstStyle/>
        <a:p>
          <a:endParaRPr lang="en-US"/>
        </a:p>
      </dgm:t>
    </dgm:pt>
    <dgm:pt modelId="{6C8FEA8D-6212-4971-8A1A-16AA6C144916}" type="pres">
      <dgm:prSet presAssocID="{F4A7A9E1-6669-4EFC-A14B-B5777778ECAA}" presName="parTrans" presStyleLbl="sibTrans2D1" presStyleIdx="3" presStyleCnt="7"/>
      <dgm:spPr/>
      <dgm:t>
        <a:bodyPr/>
        <a:lstStyle/>
        <a:p>
          <a:endParaRPr lang="en-US"/>
        </a:p>
      </dgm:t>
    </dgm:pt>
    <dgm:pt modelId="{22368CDD-295E-46E9-8EA8-EEB9C8FFB20C}" type="pres">
      <dgm:prSet presAssocID="{F4A7A9E1-6669-4EFC-A14B-B5777778ECAA}" presName="connectorText" presStyleLbl="sibTrans2D1" presStyleIdx="3" presStyleCnt="7"/>
      <dgm:spPr/>
      <dgm:t>
        <a:bodyPr/>
        <a:lstStyle/>
        <a:p>
          <a:endParaRPr lang="en-US"/>
        </a:p>
      </dgm:t>
    </dgm:pt>
    <dgm:pt modelId="{F60FD950-1FF4-481A-AE1F-5192505FFBCA}" type="pres">
      <dgm:prSet presAssocID="{5D26DB23-FBB1-44FA-AB47-09FA558FC8FB}" presName="node" presStyleLbl="node1" presStyleIdx="3" presStyleCnt="7">
        <dgm:presLayoutVars>
          <dgm:bulletEnabled val="1"/>
        </dgm:presLayoutVars>
      </dgm:prSet>
      <dgm:spPr/>
      <dgm:t>
        <a:bodyPr/>
        <a:lstStyle/>
        <a:p>
          <a:endParaRPr lang="en-US"/>
        </a:p>
      </dgm:t>
    </dgm:pt>
    <dgm:pt modelId="{71E3E213-5A50-4268-B997-9CB1930A359B}" type="pres">
      <dgm:prSet presAssocID="{D511EC66-3C70-4E09-BE4B-BF3DB138236F}" presName="parTrans" presStyleLbl="sibTrans2D1" presStyleIdx="4" presStyleCnt="7"/>
      <dgm:spPr/>
      <dgm:t>
        <a:bodyPr/>
        <a:lstStyle/>
        <a:p>
          <a:endParaRPr lang="en-US"/>
        </a:p>
      </dgm:t>
    </dgm:pt>
    <dgm:pt modelId="{B2A1C6CF-C788-4C67-A263-A6BC06B8B90D}" type="pres">
      <dgm:prSet presAssocID="{D511EC66-3C70-4E09-BE4B-BF3DB138236F}" presName="connectorText" presStyleLbl="sibTrans2D1" presStyleIdx="4" presStyleCnt="7"/>
      <dgm:spPr/>
      <dgm:t>
        <a:bodyPr/>
        <a:lstStyle/>
        <a:p>
          <a:endParaRPr lang="en-US"/>
        </a:p>
      </dgm:t>
    </dgm:pt>
    <dgm:pt modelId="{F6FA6F6F-3AAB-43FF-81F6-D760EE766484}" type="pres">
      <dgm:prSet presAssocID="{DD5966A7-394A-4AC3-8B1E-50F6212AE43B}" presName="node" presStyleLbl="node1" presStyleIdx="4" presStyleCnt="7">
        <dgm:presLayoutVars>
          <dgm:bulletEnabled val="1"/>
        </dgm:presLayoutVars>
      </dgm:prSet>
      <dgm:spPr/>
      <dgm:t>
        <a:bodyPr/>
        <a:lstStyle/>
        <a:p>
          <a:endParaRPr lang="en-US"/>
        </a:p>
      </dgm:t>
    </dgm:pt>
    <dgm:pt modelId="{F8A3CA6E-C674-4485-B9BA-536E34D31B7C}" type="pres">
      <dgm:prSet presAssocID="{3F40E67A-4733-4145-BC50-D17C5CC2BE3A}" presName="parTrans" presStyleLbl="sibTrans2D1" presStyleIdx="5" presStyleCnt="7"/>
      <dgm:spPr/>
      <dgm:t>
        <a:bodyPr/>
        <a:lstStyle/>
        <a:p>
          <a:endParaRPr lang="en-US"/>
        </a:p>
      </dgm:t>
    </dgm:pt>
    <dgm:pt modelId="{9D030A03-7A0B-405C-9C7E-FE442593752B}" type="pres">
      <dgm:prSet presAssocID="{3F40E67A-4733-4145-BC50-D17C5CC2BE3A}" presName="connectorText" presStyleLbl="sibTrans2D1" presStyleIdx="5" presStyleCnt="7"/>
      <dgm:spPr/>
      <dgm:t>
        <a:bodyPr/>
        <a:lstStyle/>
        <a:p>
          <a:endParaRPr lang="en-US"/>
        </a:p>
      </dgm:t>
    </dgm:pt>
    <dgm:pt modelId="{4FF5823D-7EBF-4A83-BAE0-2A69A446163A}" type="pres">
      <dgm:prSet presAssocID="{616ED13F-792A-4403-981D-663712139EE6}" presName="node" presStyleLbl="node1" presStyleIdx="5" presStyleCnt="7">
        <dgm:presLayoutVars>
          <dgm:bulletEnabled val="1"/>
        </dgm:presLayoutVars>
      </dgm:prSet>
      <dgm:spPr/>
      <dgm:t>
        <a:bodyPr/>
        <a:lstStyle/>
        <a:p>
          <a:endParaRPr lang="en-US"/>
        </a:p>
      </dgm:t>
    </dgm:pt>
    <dgm:pt modelId="{5402EDB3-2993-4FEF-811F-270E6252FC34}" type="pres">
      <dgm:prSet presAssocID="{F63F4920-5C95-4ACF-89DE-C363C4BCF989}" presName="parTrans" presStyleLbl="sibTrans2D1" presStyleIdx="6" presStyleCnt="7"/>
      <dgm:spPr/>
      <dgm:t>
        <a:bodyPr/>
        <a:lstStyle/>
        <a:p>
          <a:endParaRPr lang="en-US"/>
        </a:p>
      </dgm:t>
    </dgm:pt>
    <dgm:pt modelId="{0D7D56E5-8C25-4E5F-872F-DC248498ED4E}" type="pres">
      <dgm:prSet presAssocID="{F63F4920-5C95-4ACF-89DE-C363C4BCF989}" presName="connectorText" presStyleLbl="sibTrans2D1" presStyleIdx="6" presStyleCnt="7"/>
      <dgm:spPr/>
      <dgm:t>
        <a:bodyPr/>
        <a:lstStyle/>
        <a:p>
          <a:endParaRPr lang="en-US"/>
        </a:p>
      </dgm:t>
    </dgm:pt>
    <dgm:pt modelId="{F5E2501D-C863-4A72-931E-16D697D5ED0E}" type="pres">
      <dgm:prSet presAssocID="{5289EA4C-641C-4BE2-BBBD-711461285059}" presName="node" presStyleLbl="node1" presStyleIdx="6" presStyleCnt="7">
        <dgm:presLayoutVars>
          <dgm:bulletEnabled val="1"/>
        </dgm:presLayoutVars>
      </dgm:prSet>
      <dgm:spPr/>
      <dgm:t>
        <a:bodyPr/>
        <a:lstStyle/>
        <a:p>
          <a:endParaRPr lang="en-US"/>
        </a:p>
      </dgm:t>
    </dgm:pt>
  </dgm:ptLst>
  <dgm:cxnLst>
    <dgm:cxn modelId="{4548F8F3-B661-4F0D-9649-956D89C9A3BA}" type="presOf" srcId="{DD5966A7-394A-4AC3-8B1E-50F6212AE43B}" destId="{F6FA6F6F-3AAB-43FF-81F6-D760EE766484}" srcOrd="0" destOrd="0" presId="urn:microsoft.com/office/officeart/2005/8/layout/radial5"/>
    <dgm:cxn modelId="{6E8280E1-2EA0-4781-AFF2-6BD3B0414905}" type="presOf" srcId="{49029E7C-CF24-44BF-B08A-B3E60E55F832}" destId="{C6FAACD0-2DED-43CA-BA0B-EEFEA97D3578}" srcOrd="0" destOrd="0" presId="urn:microsoft.com/office/officeart/2005/8/layout/radial5"/>
    <dgm:cxn modelId="{0AD5F5BB-2833-4C86-AB10-428237D3FA74}" type="presOf" srcId="{5D26DB23-FBB1-44FA-AB47-09FA558FC8FB}" destId="{F60FD950-1FF4-481A-AE1F-5192505FFBCA}" srcOrd="0" destOrd="0" presId="urn:microsoft.com/office/officeart/2005/8/layout/radial5"/>
    <dgm:cxn modelId="{0F9C76D3-1DBA-4919-8DB5-B593708AFC7E}" srcId="{B771CB78-CFB2-4F05-89AD-F2559EBB315E}" destId="{BA25707C-FEC7-457B-9C47-2D9118F1338B}" srcOrd="0" destOrd="0" parTransId="{E3DCDDE3-393D-4CFD-95D7-4F78D39F8C08}" sibTransId="{1CA0DB94-960A-4E42-BE3F-97C0F5216AEE}"/>
    <dgm:cxn modelId="{1C8F4AFC-B0A2-451F-A8EB-00C2235662F9}" type="presOf" srcId="{3F40E67A-4733-4145-BC50-D17C5CC2BE3A}" destId="{9D030A03-7A0B-405C-9C7E-FE442593752B}" srcOrd="1" destOrd="0" presId="urn:microsoft.com/office/officeart/2005/8/layout/radial5"/>
    <dgm:cxn modelId="{5EAB0368-51C6-4FD2-96CC-4B5D22CF0189}" srcId="{BA25707C-FEC7-457B-9C47-2D9118F1338B}" destId="{5289EA4C-641C-4BE2-BBBD-711461285059}" srcOrd="6" destOrd="0" parTransId="{F63F4920-5C95-4ACF-89DE-C363C4BCF989}" sibTransId="{5F684E6F-5781-4E42-A510-ABEF3642F586}"/>
    <dgm:cxn modelId="{074DFB5E-7A4B-471D-A2A7-3BEAF44D1C29}" srcId="{BA25707C-FEC7-457B-9C47-2D9118F1338B}" destId="{F644A533-31DF-4859-8DA6-C267A25193A1}" srcOrd="0" destOrd="0" parTransId="{49029E7C-CF24-44BF-B08A-B3E60E55F832}" sibTransId="{EA3D104C-392B-4FB2-86E2-D514999523DD}"/>
    <dgm:cxn modelId="{8C5B4137-9A29-4379-80FE-9D306B5E6045}" type="presOf" srcId="{D511EC66-3C70-4E09-BE4B-BF3DB138236F}" destId="{71E3E213-5A50-4268-B997-9CB1930A359B}" srcOrd="0" destOrd="0" presId="urn:microsoft.com/office/officeart/2005/8/layout/radial5"/>
    <dgm:cxn modelId="{3FB8EC9C-7E8C-44E9-872E-E78E2DFC1AA7}" type="presOf" srcId="{BA25707C-FEC7-457B-9C47-2D9118F1338B}" destId="{B330F4D1-EA16-4996-B72C-74F30EE6C5AD}" srcOrd="0" destOrd="0" presId="urn:microsoft.com/office/officeart/2005/8/layout/radial5"/>
    <dgm:cxn modelId="{6AEB2710-27DD-422F-825D-97CA61A43E64}" type="presOf" srcId="{E19BFAB8-D2E8-477E-8011-69B85D0ABBD2}" destId="{84C0CF98-0C45-4A1C-912A-0EF61B82264B}" srcOrd="0" destOrd="0" presId="urn:microsoft.com/office/officeart/2005/8/layout/radial5"/>
    <dgm:cxn modelId="{DB4BF0D5-19D3-4044-BEB5-4F27D8CC379E}" type="presOf" srcId="{616ED13F-792A-4403-981D-663712139EE6}" destId="{4FF5823D-7EBF-4A83-BAE0-2A69A446163A}" srcOrd="0" destOrd="0" presId="urn:microsoft.com/office/officeart/2005/8/layout/radial5"/>
    <dgm:cxn modelId="{2E091EEB-08DC-4215-8276-9CACE5409C20}" srcId="{BA25707C-FEC7-457B-9C47-2D9118F1338B}" destId="{616ED13F-792A-4403-981D-663712139EE6}" srcOrd="5" destOrd="0" parTransId="{3F40E67A-4733-4145-BC50-D17C5CC2BE3A}" sibTransId="{559BA12C-1802-4F8F-8190-372B2F182B30}"/>
    <dgm:cxn modelId="{2BA349E5-6A8B-4C34-99A1-B2626B4FC663}" type="presOf" srcId="{F63F4920-5C95-4ACF-89DE-C363C4BCF989}" destId="{5402EDB3-2993-4FEF-811F-270E6252FC34}" srcOrd="0" destOrd="0" presId="urn:microsoft.com/office/officeart/2005/8/layout/radial5"/>
    <dgm:cxn modelId="{177D7CA4-638C-4BC0-B6A5-7F5CBDFFC5EF}" type="presOf" srcId="{5752DE58-A098-47CD-B9C0-C52271E8FCA1}" destId="{9637B8E4-F6F1-4B44-A85E-BEA1E71F5AB4}" srcOrd="0" destOrd="0" presId="urn:microsoft.com/office/officeart/2005/8/layout/radial5"/>
    <dgm:cxn modelId="{37872E8F-F42B-468A-A650-5F71639F208D}" type="presOf" srcId="{99AC231C-E9CE-4714-92E3-E03538B81C61}" destId="{2C6AD7E5-73DB-4121-BB79-A5E19CC38018}" srcOrd="0" destOrd="0" presId="urn:microsoft.com/office/officeart/2005/8/layout/radial5"/>
    <dgm:cxn modelId="{516E8EC0-6293-4653-980E-83B7F34F0461}" type="presOf" srcId="{F644A533-31DF-4859-8DA6-C267A25193A1}" destId="{E85474A0-86ED-49C5-98D4-047F6766DB89}" srcOrd="0" destOrd="0" presId="urn:microsoft.com/office/officeart/2005/8/layout/radial5"/>
    <dgm:cxn modelId="{1A4F3EF2-8ED3-4E3D-9036-928DA5351D48}" type="presOf" srcId="{F63F4920-5C95-4ACF-89DE-C363C4BCF989}" destId="{0D7D56E5-8C25-4E5F-872F-DC248498ED4E}" srcOrd="1" destOrd="0" presId="urn:microsoft.com/office/officeart/2005/8/layout/radial5"/>
    <dgm:cxn modelId="{A0A224E9-D7B3-414F-945A-E51CE1AD762A}" type="presOf" srcId="{49029E7C-CF24-44BF-B08A-B3E60E55F832}" destId="{AA247D54-B2A5-48F7-89C8-4CF428875693}" srcOrd="1" destOrd="0" presId="urn:microsoft.com/office/officeart/2005/8/layout/radial5"/>
    <dgm:cxn modelId="{62E3F33F-5FDD-4C96-AC9A-C2A04ED68AB6}" srcId="{BA25707C-FEC7-457B-9C47-2D9118F1338B}" destId="{5D26DB23-FBB1-44FA-AB47-09FA558FC8FB}" srcOrd="3" destOrd="0" parTransId="{F4A7A9E1-6669-4EFC-A14B-B5777778ECAA}" sibTransId="{DD478FDC-33C9-49D6-BCDC-E4B8AC7C2D60}"/>
    <dgm:cxn modelId="{8B66C2EE-1D1B-44DE-A97E-5D46C8201C5C}" type="presOf" srcId="{59E1A1A9-9BA4-4E51-BC03-4D7D41D4DDE3}" destId="{FB821651-301D-4414-8219-0B5ED60A3205}" srcOrd="0" destOrd="0" presId="urn:microsoft.com/office/officeart/2005/8/layout/radial5"/>
    <dgm:cxn modelId="{0CEE4785-57AC-4B7C-8D26-5FB3B6367F06}" srcId="{BA25707C-FEC7-457B-9C47-2D9118F1338B}" destId="{DD5966A7-394A-4AC3-8B1E-50F6212AE43B}" srcOrd="4" destOrd="0" parTransId="{D511EC66-3C70-4E09-BE4B-BF3DB138236F}" sibTransId="{DF05AF7E-1FF7-472F-B57F-B4DD50635C0B}"/>
    <dgm:cxn modelId="{7F022189-136E-4561-8DC8-CE9FE6E1AF11}" srcId="{BA25707C-FEC7-457B-9C47-2D9118F1338B}" destId="{59E1A1A9-9BA4-4E51-BC03-4D7D41D4DDE3}" srcOrd="1" destOrd="0" parTransId="{99AC231C-E9CE-4714-92E3-E03538B81C61}" sibTransId="{467A8495-0A44-417A-BEE0-6D20850C58FB}"/>
    <dgm:cxn modelId="{224DF7DE-1B1E-406D-94C8-EB7D5E790A47}" type="presOf" srcId="{5289EA4C-641C-4BE2-BBBD-711461285059}" destId="{F5E2501D-C863-4A72-931E-16D697D5ED0E}" srcOrd="0" destOrd="0" presId="urn:microsoft.com/office/officeart/2005/8/layout/radial5"/>
    <dgm:cxn modelId="{29BF5CF8-65AD-46EC-B6A6-E7BE1A8E4F80}" srcId="{BA25707C-FEC7-457B-9C47-2D9118F1338B}" destId="{5752DE58-A098-47CD-B9C0-C52271E8FCA1}" srcOrd="2" destOrd="0" parTransId="{E19BFAB8-D2E8-477E-8011-69B85D0ABBD2}" sibTransId="{6A8CBFEA-AF8F-4F77-83C3-04D3AD3B9362}"/>
    <dgm:cxn modelId="{C92B6F6D-25A9-40CB-9FB7-973AE3C3B904}" type="presOf" srcId="{E19BFAB8-D2E8-477E-8011-69B85D0ABBD2}" destId="{57D55C9F-1BC1-418B-9CD0-0936DC6B85C0}" srcOrd="1" destOrd="0" presId="urn:microsoft.com/office/officeart/2005/8/layout/radial5"/>
    <dgm:cxn modelId="{0F20BA26-5036-406E-ABAD-ECCE9804486E}" type="presOf" srcId="{F4A7A9E1-6669-4EFC-A14B-B5777778ECAA}" destId="{6C8FEA8D-6212-4971-8A1A-16AA6C144916}" srcOrd="0" destOrd="0" presId="urn:microsoft.com/office/officeart/2005/8/layout/radial5"/>
    <dgm:cxn modelId="{4E7BC074-6A2D-4744-850A-283D6A8BDCD2}" type="presOf" srcId="{3F40E67A-4733-4145-BC50-D17C5CC2BE3A}" destId="{F8A3CA6E-C674-4485-B9BA-536E34D31B7C}" srcOrd="0" destOrd="0" presId="urn:microsoft.com/office/officeart/2005/8/layout/radial5"/>
    <dgm:cxn modelId="{2C7050C5-B064-4B44-BEEE-B413B972F4D6}" type="presOf" srcId="{99AC231C-E9CE-4714-92E3-E03538B81C61}" destId="{221D6A14-D0DC-4811-BEC9-43A10B7FB86C}" srcOrd="1" destOrd="0" presId="urn:microsoft.com/office/officeart/2005/8/layout/radial5"/>
    <dgm:cxn modelId="{7E855397-857F-4C99-A671-DA8AB6F99D6D}" type="presOf" srcId="{B771CB78-CFB2-4F05-89AD-F2559EBB315E}" destId="{77EB97E5-C518-4F61-A743-EAD455BF6D7B}" srcOrd="0" destOrd="0" presId="urn:microsoft.com/office/officeart/2005/8/layout/radial5"/>
    <dgm:cxn modelId="{CB707BCE-BF6B-463D-AA2A-DAE27422C4BF}" type="presOf" srcId="{D511EC66-3C70-4E09-BE4B-BF3DB138236F}" destId="{B2A1C6CF-C788-4C67-A263-A6BC06B8B90D}" srcOrd="1" destOrd="0" presId="urn:microsoft.com/office/officeart/2005/8/layout/radial5"/>
    <dgm:cxn modelId="{43C49B93-0CAC-458D-BA37-CA406587B39E}" type="presOf" srcId="{F4A7A9E1-6669-4EFC-A14B-B5777778ECAA}" destId="{22368CDD-295E-46E9-8EA8-EEB9C8FFB20C}" srcOrd="1" destOrd="0" presId="urn:microsoft.com/office/officeart/2005/8/layout/radial5"/>
    <dgm:cxn modelId="{C0426009-37BF-4997-8AB3-83AA35E7C1C8}" type="presParOf" srcId="{77EB97E5-C518-4F61-A743-EAD455BF6D7B}" destId="{B330F4D1-EA16-4996-B72C-74F30EE6C5AD}" srcOrd="0" destOrd="0" presId="urn:microsoft.com/office/officeart/2005/8/layout/radial5"/>
    <dgm:cxn modelId="{93F82F36-CC2A-4640-9915-D54BC47AF8EA}" type="presParOf" srcId="{77EB97E5-C518-4F61-A743-EAD455BF6D7B}" destId="{C6FAACD0-2DED-43CA-BA0B-EEFEA97D3578}" srcOrd="1" destOrd="0" presId="urn:microsoft.com/office/officeart/2005/8/layout/radial5"/>
    <dgm:cxn modelId="{056C7CE8-FA3B-4D5B-A6BE-9949A34D36A5}" type="presParOf" srcId="{C6FAACD0-2DED-43CA-BA0B-EEFEA97D3578}" destId="{AA247D54-B2A5-48F7-89C8-4CF428875693}" srcOrd="0" destOrd="0" presId="urn:microsoft.com/office/officeart/2005/8/layout/radial5"/>
    <dgm:cxn modelId="{91ED112A-EB79-46FB-B926-A5C300FA6C6D}" type="presParOf" srcId="{77EB97E5-C518-4F61-A743-EAD455BF6D7B}" destId="{E85474A0-86ED-49C5-98D4-047F6766DB89}" srcOrd="2" destOrd="0" presId="urn:microsoft.com/office/officeart/2005/8/layout/radial5"/>
    <dgm:cxn modelId="{06669C6C-3CCB-4953-8ABC-9C664C5F90CA}" type="presParOf" srcId="{77EB97E5-C518-4F61-A743-EAD455BF6D7B}" destId="{2C6AD7E5-73DB-4121-BB79-A5E19CC38018}" srcOrd="3" destOrd="0" presId="urn:microsoft.com/office/officeart/2005/8/layout/radial5"/>
    <dgm:cxn modelId="{F862C368-325A-44D5-8E63-E524243BDA7F}" type="presParOf" srcId="{2C6AD7E5-73DB-4121-BB79-A5E19CC38018}" destId="{221D6A14-D0DC-4811-BEC9-43A10B7FB86C}" srcOrd="0" destOrd="0" presId="urn:microsoft.com/office/officeart/2005/8/layout/radial5"/>
    <dgm:cxn modelId="{1A3C7A4E-526A-416B-B2D3-8C83A0503A63}" type="presParOf" srcId="{77EB97E5-C518-4F61-A743-EAD455BF6D7B}" destId="{FB821651-301D-4414-8219-0B5ED60A3205}" srcOrd="4" destOrd="0" presId="urn:microsoft.com/office/officeart/2005/8/layout/radial5"/>
    <dgm:cxn modelId="{10E2492A-2ACD-4721-943C-8A1A2FBEAD75}" type="presParOf" srcId="{77EB97E5-C518-4F61-A743-EAD455BF6D7B}" destId="{84C0CF98-0C45-4A1C-912A-0EF61B82264B}" srcOrd="5" destOrd="0" presId="urn:microsoft.com/office/officeart/2005/8/layout/radial5"/>
    <dgm:cxn modelId="{307C1589-8F98-4BD9-B753-119FE274152A}" type="presParOf" srcId="{84C0CF98-0C45-4A1C-912A-0EF61B82264B}" destId="{57D55C9F-1BC1-418B-9CD0-0936DC6B85C0}" srcOrd="0" destOrd="0" presId="urn:microsoft.com/office/officeart/2005/8/layout/radial5"/>
    <dgm:cxn modelId="{66E9F83F-F024-4EA8-B8E0-9C7E54133C7F}" type="presParOf" srcId="{77EB97E5-C518-4F61-A743-EAD455BF6D7B}" destId="{9637B8E4-F6F1-4B44-A85E-BEA1E71F5AB4}" srcOrd="6" destOrd="0" presId="urn:microsoft.com/office/officeart/2005/8/layout/radial5"/>
    <dgm:cxn modelId="{765D2F9A-4212-4474-8A05-5D9A65F6DD4F}" type="presParOf" srcId="{77EB97E5-C518-4F61-A743-EAD455BF6D7B}" destId="{6C8FEA8D-6212-4971-8A1A-16AA6C144916}" srcOrd="7" destOrd="0" presId="urn:microsoft.com/office/officeart/2005/8/layout/radial5"/>
    <dgm:cxn modelId="{B4C886CB-9E18-4DC7-A787-AFB565DCE904}" type="presParOf" srcId="{6C8FEA8D-6212-4971-8A1A-16AA6C144916}" destId="{22368CDD-295E-46E9-8EA8-EEB9C8FFB20C}" srcOrd="0" destOrd="0" presId="urn:microsoft.com/office/officeart/2005/8/layout/radial5"/>
    <dgm:cxn modelId="{05193259-3F69-4C24-8EB1-AEAEECFF77DA}" type="presParOf" srcId="{77EB97E5-C518-4F61-A743-EAD455BF6D7B}" destId="{F60FD950-1FF4-481A-AE1F-5192505FFBCA}" srcOrd="8" destOrd="0" presId="urn:microsoft.com/office/officeart/2005/8/layout/radial5"/>
    <dgm:cxn modelId="{AF9ED240-3438-47FC-88EE-191D1BDDB555}" type="presParOf" srcId="{77EB97E5-C518-4F61-A743-EAD455BF6D7B}" destId="{71E3E213-5A50-4268-B997-9CB1930A359B}" srcOrd="9" destOrd="0" presId="urn:microsoft.com/office/officeart/2005/8/layout/radial5"/>
    <dgm:cxn modelId="{16997A3F-18C9-40F9-9D47-75F5876FB6A7}" type="presParOf" srcId="{71E3E213-5A50-4268-B997-9CB1930A359B}" destId="{B2A1C6CF-C788-4C67-A263-A6BC06B8B90D}" srcOrd="0" destOrd="0" presId="urn:microsoft.com/office/officeart/2005/8/layout/radial5"/>
    <dgm:cxn modelId="{A46CD57C-E6AA-4C7D-B2C2-1A972BFBC3C9}" type="presParOf" srcId="{77EB97E5-C518-4F61-A743-EAD455BF6D7B}" destId="{F6FA6F6F-3AAB-43FF-81F6-D760EE766484}" srcOrd="10" destOrd="0" presId="urn:microsoft.com/office/officeart/2005/8/layout/radial5"/>
    <dgm:cxn modelId="{52BAFF4A-DDE7-4AE6-889D-506D0720EDED}" type="presParOf" srcId="{77EB97E5-C518-4F61-A743-EAD455BF6D7B}" destId="{F8A3CA6E-C674-4485-B9BA-536E34D31B7C}" srcOrd="11" destOrd="0" presId="urn:microsoft.com/office/officeart/2005/8/layout/radial5"/>
    <dgm:cxn modelId="{1FDE7D9C-3C95-4472-8212-89B71EAD74EB}" type="presParOf" srcId="{F8A3CA6E-C674-4485-B9BA-536E34D31B7C}" destId="{9D030A03-7A0B-405C-9C7E-FE442593752B}" srcOrd="0" destOrd="0" presId="urn:microsoft.com/office/officeart/2005/8/layout/radial5"/>
    <dgm:cxn modelId="{4447BBA0-B69F-4EC7-8E7C-106763743CBC}" type="presParOf" srcId="{77EB97E5-C518-4F61-A743-EAD455BF6D7B}" destId="{4FF5823D-7EBF-4A83-BAE0-2A69A446163A}" srcOrd="12" destOrd="0" presId="urn:microsoft.com/office/officeart/2005/8/layout/radial5"/>
    <dgm:cxn modelId="{DB012CF1-D105-4E56-8465-580864E22513}" type="presParOf" srcId="{77EB97E5-C518-4F61-A743-EAD455BF6D7B}" destId="{5402EDB3-2993-4FEF-811F-270E6252FC34}" srcOrd="13" destOrd="0" presId="urn:microsoft.com/office/officeart/2005/8/layout/radial5"/>
    <dgm:cxn modelId="{543D341C-8B66-4046-B2F5-0ADCEE65185F}" type="presParOf" srcId="{5402EDB3-2993-4FEF-811F-270E6252FC34}" destId="{0D7D56E5-8C25-4E5F-872F-DC248498ED4E}" srcOrd="0" destOrd="0" presId="urn:microsoft.com/office/officeart/2005/8/layout/radial5"/>
    <dgm:cxn modelId="{D9617B30-E736-4A8F-88A7-4FD9B1D87CE7}" type="presParOf" srcId="{77EB97E5-C518-4F61-A743-EAD455BF6D7B}" destId="{F5E2501D-C863-4A72-931E-16D697D5ED0E}"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71CB78-CFB2-4F05-89AD-F2559EBB315E}"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BA25707C-FEC7-457B-9C47-2D9118F1338B}">
      <dgm:prSet phldrT="[Text]"/>
      <dgm:spPr/>
      <dgm:t>
        <a:bodyPr/>
        <a:lstStyle/>
        <a:p>
          <a:r>
            <a:rPr lang="en-US" dirty="0" err="1" smtClean="0"/>
            <a:t>Kuali</a:t>
          </a:r>
          <a:r>
            <a:rPr lang="en-US" dirty="0" smtClean="0"/>
            <a:t> Research Test Strategy</a:t>
          </a:r>
          <a:endParaRPr lang="en-US" dirty="0"/>
        </a:p>
      </dgm:t>
    </dgm:pt>
    <dgm:pt modelId="{E3DCDDE3-393D-4CFD-95D7-4F78D39F8C08}" type="parTrans" cxnId="{0F9C76D3-1DBA-4919-8DB5-B593708AFC7E}">
      <dgm:prSet/>
      <dgm:spPr/>
      <dgm:t>
        <a:bodyPr/>
        <a:lstStyle/>
        <a:p>
          <a:endParaRPr lang="en-US"/>
        </a:p>
      </dgm:t>
    </dgm:pt>
    <dgm:pt modelId="{1CA0DB94-960A-4E42-BE3F-97C0F5216AEE}" type="sibTrans" cxnId="{0F9C76D3-1DBA-4919-8DB5-B593708AFC7E}">
      <dgm:prSet/>
      <dgm:spPr/>
      <dgm:t>
        <a:bodyPr/>
        <a:lstStyle/>
        <a:p>
          <a:endParaRPr lang="en-US"/>
        </a:p>
      </dgm:t>
    </dgm:pt>
    <dgm:pt modelId="{F644A533-31DF-4859-8DA6-C267A25193A1}">
      <dgm:prSet phldrT="[Text]"/>
      <dgm:spPr>
        <a:solidFill>
          <a:schemeClr val="bg1">
            <a:lumMod val="65000"/>
          </a:schemeClr>
        </a:solidFill>
      </dgm:spPr>
      <dgm:t>
        <a:bodyPr/>
        <a:lstStyle/>
        <a:p>
          <a:r>
            <a:rPr lang="en-US" dirty="0" smtClean="0"/>
            <a:t>User Acceptance</a:t>
          </a:r>
          <a:endParaRPr lang="en-US" dirty="0"/>
        </a:p>
      </dgm:t>
    </dgm:pt>
    <dgm:pt modelId="{49029E7C-CF24-44BF-B08A-B3E60E55F832}" type="parTrans" cxnId="{074DFB5E-7A4B-471D-A2A7-3BEAF44D1C29}">
      <dgm:prSet/>
      <dgm:spPr/>
      <dgm:t>
        <a:bodyPr/>
        <a:lstStyle/>
        <a:p>
          <a:endParaRPr lang="en-US"/>
        </a:p>
      </dgm:t>
    </dgm:pt>
    <dgm:pt modelId="{EA3D104C-392B-4FB2-86E2-D514999523DD}" type="sibTrans" cxnId="{074DFB5E-7A4B-471D-A2A7-3BEAF44D1C29}">
      <dgm:prSet/>
      <dgm:spPr/>
      <dgm:t>
        <a:bodyPr/>
        <a:lstStyle/>
        <a:p>
          <a:endParaRPr lang="en-US"/>
        </a:p>
      </dgm:t>
    </dgm:pt>
    <dgm:pt modelId="{59E1A1A9-9BA4-4E51-BC03-4D7D41D4DDE3}">
      <dgm:prSet phldrT="[Text]"/>
      <dgm:spPr>
        <a:solidFill>
          <a:srgbClr val="A6A6A6"/>
        </a:solidFill>
      </dgm:spPr>
      <dgm:t>
        <a:bodyPr/>
        <a:lstStyle/>
        <a:p>
          <a:r>
            <a:rPr lang="en-US" dirty="0" smtClean="0"/>
            <a:t>Unit Testing</a:t>
          </a:r>
          <a:endParaRPr lang="en-US" dirty="0"/>
        </a:p>
      </dgm:t>
    </dgm:pt>
    <dgm:pt modelId="{99AC231C-E9CE-4714-92E3-E03538B81C61}" type="parTrans" cxnId="{7F022189-136E-4561-8DC8-CE9FE6E1AF11}">
      <dgm:prSet/>
      <dgm:spPr/>
      <dgm:t>
        <a:bodyPr/>
        <a:lstStyle/>
        <a:p>
          <a:endParaRPr lang="en-US"/>
        </a:p>
      </dgm:t>
    </dgm:pt>
    <dgm:pt modelId="{467A8495-0A44-417A-BEE0-6D20850C58FB}" type="sibTrans" cxnId="{7F022189-136E-4561-8DC8-CE9FE6E1AF11}">
      <dgm:prSet/>
      <dgm:spPr/>
      <dgm:t>
        <a:bodyPr/>
        <a:lstStyle/>
        <a:p>
          <a:endParaRPr lang="en-US"/>
        </a:p>
      </dgm:t>
    </dgm:pt>
    <dgm:pt modelId="{5752DE58-A098-47CD-B9C0-C52271E8FCA1}">
      <dgm:prSet phldrT="[Text]"/>
      <dgm:spPr>
        <a:solidFill>
          <a:srgbClr val="A6A6A6"/>
        </a:solidFill>
      </dgm:spPr>
      <dgm:t>
        <a:bodyPr/>
        <a:lstStyle/>
        <a:p>
          <a:r>
            <a:rPr lang="en-US" dirty="0" smtClean="0"/>
            <a:t>Data Migration</a:t>
          </a:r>
          <a:endParaRPr lang="en-US" dirty="0"/>
        </a:p>
      </dgm:t>
    </dgm:pt>
    <dgm:pt modelId="{E19BFAB8-D2E8-477E-8011-69B85D0ABBD2}" type="parTrans" cxnId="{29BF5CF8-65AD-46EC-B6A6-E7BE1A8E4F80}">
      <dgm:prSet/>
      <dgm:spPr/>
      <dgm:t>
        <a:bodyPr/>
        <a:lstStyle/>
        <a:p>
          <a:endParaRPr lang="en-US"/>
        </a:p>
      </dgm:t>
    </dgm:pt>
    <dgm:pt modelId="{6A8CBFEA-AF8F-4F77-83C3-04D3AD3B9362}" type="sibTrans" cxnId="{29BF5CF8-65AD-46EC-B6A6-E7BE1A8E4F80}">
      <dgm:prSet/>
      <dgm:spPr/>
      <dgm:t>
        <a:bodyPr/>
        <a:lstStyle/>
        <a:p>
          <a:endParaRPr lang="en-US"/>
        </a:p>
      </dgm:t>
    </dgm:pt>
    <dgm:pt modelId="{5D26DB23-FBB1-44FA-AB47-09FA558FC8FB}">
      <dgm:prSet phldrT="[Text]"/>
      <dgm:spPr>
        <a:solidFill>
          <a:srgbClr val="A6A6A6"/>
        </a:solidFill>
      </dgm:spPr>
      <dgm:t>
        <a:bodyPr/>
        <a:lstStyle/>
        <a:p>
          <a:r>
            <a:rPr lang="en-US" dirty="0" smtClean="0"/>
            <a:t>Functional Testing</a:t>
          </a:r>
          <a:endParaRPr lang="en-US" dirty="0"/>
        </a:p>
      </dgm:t>
    </dgm:pt>
    <dgm:pt modelId="{F4A7A9E1-6669-4EFC-A14B-B5777778ECAA}" type="parTrans" cxnId="{62E3F33F-5FDD-4C96-AC9A-C2A04ED68AB6}">
      <dgm:prSet/>
      <dgm:spPr/>
      <dgm:t>
        <a:bodyPr/>
        <a:lstStyle/>
        <a:p>
          <a:endParaRPr lang="en-US"/>
        </a:p>
      </dgm:t>
    </dgm:pt>
    <dgm:pt modelId="{DD478FDC-33C9-49D6-BCDC-E4B8AC7C2D60}" type="sibTrans" cxnId="{62E3F33F-5FDD-4C96-AC9A-C2A04ED68AB6}">
      <dgm:prSet/>
      <dgm:spPr/>
      <dgm:t>
        <a:bodyPr/>
        <a:lstStyle/>
        <a:p>
          <a:endParaRPr lang="en-US"/>
        </a:p>
      </dgm:t>
    </dgm:pt>
    <dgm:pt modelId="{DD5966A7-394A-4AC3-8B1E-50F6212AE43B}">
      <dgm:prSet phldrT="[Text]"/>
      <dgm:spPr>
        <a:solidFill>
          <a:srgbClr val="A6A6A6"/>
        </a:solidFill>
      </dgm:spPr>
      <dgm:t>
        <a:bodyPr/>
        <a:lstStyle/>
        <a:p>
          <a:r>
            <a:rPr lang="en-US" dirty="0" smtClean="0"/>
            <a:t>System Integration Testing</a:t>
          </a:r>
          <a:endParaRPr lang="en-US" dirty="0"/>
        </a:p>
      </dgm:t>
    </dgm:pt>
    <dgm:pt modelId="{D511EC66-3C70-4E09-BE4B-BF3DB138236F}" type="parTrans" cxnId="{0CEE4785-57AC-4B7C-8D26-5FB3B6367F06}">
      <dgm:prSet/>
      <dgm:spPr/>
      <dgm:t>
        <a:bodyPr/>
        <a:lstStyle/>
        <a:p>
          <a:endParaRPr lang="en-US"/>
        </a:p>
      </dgm:t>
    </dgm:pt>
    <dgm:pt modelId="{DF05AF7E-1FF7-472F-B57F-B4DD50635C0B}" type="sibTrans" cxnId="{0CEE4785-57AC-4B7C-8D26-5FB3B6367F06}">
      <dgm:prSet/>
      <dgm:spPr/>
      <dgm:t>
        <a:bodyPr/>
        <a:lstStyle/>
        <a:p>
          <a:endParaRPr lang="en-US"/>
        </a:p>
      </dgm:t>
    </dgm:pt>
    <dgm:pt modelId="{616ED13F-792A-4403-981D-663712139EE6}">
      <dgm:prSet phldrT="[Text]"/>
      <dgm:spPr>
        <a:solidFill>
          <a:srgbClr val="006390"/>
        </a:solidFill>
      </dgm:spPr>
      <dgm:t>
        <a:bodyPr/>
        <a:lstStyle/>
        <a:p>
          <a:r>
            <a:rPr lang="en-US" dirty="0" smtClean="0"/>
            <a:t>Business Process Testing</a:t>
          </a:r>
          <a:endParaRPr lang="en-US" dirty="0"/>
        </a:p>
      </dgm:t>
    </dgm:pt>
    <dgm:pt modelId="{3F40E67A-4733-4145-BC50-D17C5CC2BE3A}" type="parTrans" cxnId="{2E091EEB-08DC-4215-8276-9CACE5409C20}">
      <dgm:prSet/>
      <dgm:spPr/>
      <dgm:t>
        <a:bodyPr/>
        <a:lstStyle/>
        <a:p>
          <a:endParaRPr lang="en-US"/>
        </a:p>
      </dgm:t>
    </dgm:pt>
    <dgm:pt modelId="{559BA12C-1802-4F8F-8190-372B2F182B30}" type="sibTrans" cxnId="{2E091EEB-08DC-4215-8276-9CACE5409C20}">
      <dgm:prSet/>
      <dgm:spPr/>
      <dgm:t>
        <a:bodyPr/>
        <a:lstStyle/>
        <a:p>
          <a:endParaRPr lang="en-US"/>
        </a:p>
      </dgm:t>
    </dgm:pt>
    <dgm:pt modelId="{5289EA4C-641C-4BE2-BBBD-711461285059}">
      <dgm:prSet phldrT="[Text]"/>
      <dgm:spPr>
        <a:solidFill>
          <a:srgbClr val="A6A6A6"/>
        </a:solidFill>
      </dgm:spPr>
      <dgm:t>
        <a:bodyPr/>
        <a:lstStyle/>
        <a:p>
          <a:r>
            <a:rPr lang="en-US" dirty="0" smtClean="0"/>
            <a:t>Performance Test</a:t>
          </a:r>
          <a:endParaRPr lang="en-US" dirty="0"/>
        </a:p>
      </dgm:t>
    </dgm:pt>
    <dgm:pt modelId="{F63F4920-5C95-4ACF-89DE-C363C4BCF989}" type="parTrans" cxnId="{5EAB0368-51C6-4FD2-96CC-4B5D22CF0189}">
      <dgm:prSet/>
      <dgm:spPr/>
      <dgm:t>
        <a:bodyPr/>
        <a:lstStyle/>
        <a:p>
          <a:endParaRPr lang="en-US"/>
        </a:p>
      </dgm:t>
    </dgm:pt>
    <dgm:pt modelId="{5F684E6F-5781-4E42-A510-ABEF3642F586}" type="sibTrans" cxnId="{5EAB0368-51C6-4FD2-96CC-4B5D22CF0189}">
      <dgm:prSet/>
      <dgm:spPr/>
      <dgm:t>
        <a:bodyPr/>
        <a:lstStyle/>
        <a:p>
          <a:endParaRPr lang="en-US"/>
        </a:p>
      </dgm:t>
    </dgm:pt>
    <dgm:pt modelId="{77EB97E5-C518-4F61-A743-EAD455BF6D7B}" type="pres">
      <dgm:prSet presAssocID="{B771CB78-CFB2-4F05-89AD-F2559EBB315E}" presName="Name0" presStyleCnt="0">
        <dgm:presLayoutVars>
          <dgm:chMax val="1"/>
          <dgm:dir/>
          <dgm:animLvl val="ctr"/>
          <dgm:resizeHandles val="exact"/>
        </dgm:presLayoutVars>
      </dgm:prSet>
      <dgm:spPr/>
      <dgm:t>
        <a:bodyPr/>
        <a:lstStyle/>
        <a:p>
          <a:endParaRPr lang="en-US"/>
        </a:p>
      </dgm:t>
    </dgm:pt>
    <dgm:pt modelId="{B330F4D1-EA16-4996-B72C-74F30EE6C5AD}" type="pres">
      <dgm:prSet presAssocID="{BA25707C-FEC7-457B-9C47-2D9118F1338B}" presName="centerShape" presStyleLbl="node0" presStyleIdx="0" presStyleCnt="1"/>
      <dgm:spPr/>
      <dgm:t>
        <a:bodyPr/>
        <a:lstStyle/>
        <a:p>
          <a:endParaRPr lang="en-US"/>
        </a:p>
      </dgm:t>
    </dgm:pt>
    <dgm:pt modelId="{C6FAACD0-2DED-43CA-BA0B-EEFEA97D3578}" type="pres">
      <dgm:prSet presAssocID="{49029E7C-CF24-44BF-B08A-B3E60E55F832}" presName="parTrans" presStyleLbl="sibTrans2D1" presStyleIdx="0" presStyleCnt="7"/>
      <dgm:spPr/>
      <dgm:t>
        <a:bodyPr/>
        <a:lstStyle/>
        <a:p>
          <a:endParaRPr lang="en-US"/>
        </a:p>
      </dgm:t>
    </dgm:pt>
    <dgm:pt modelId="{AA247D54-B2A5-48F7-89C8-4CF428875693}" type="pres">
      <dgm:prSet presAssocID="{49029E7C-CF24-44BF-B08A-B3E60E55F832}" presName="connectorText" presStyleLbl="sibTrans2D1" presStyleIdx="0" presStyleCnt="7"/>
      <dgm:spPr/>
      <dgm:t>
        <a:bodyPr/>
        <a:lstStyle/>
        <a:p>
          <a:endParaRPr lang="en-US"/>
        </a:p>
      </dgm:t>
    </dgm:pt>
    <dgm:pt modelId="{E85474A0-86ED-49C5-98D4-047F6766DB89}" type="pres">
      <dgm:prSet presAssocID="{F644A533-31DF-4859-8DA6-C267A25193A1}" presName="node" presStyleLbl="node1" presStyleIdx="0" presStyleCnt="7">
        <dgm:presLayoutVars>
          <dgm:bulletEnabled val="1"/>
        </dgm:presLayoutVars>
      </dgm:prSet>
      <dgm:spPr/>
      <dgm:t>
        <a:bodyPr/>
        <a:lstStyle/>
        <a:p>
          <a:endParaRPr lang="en-US"/>
        </a:p>
      </dgm:t>
    </dgm:pt>
    <dgm:pt modelId="{2C6AD7E5-73DB-4121-BB79-A5E19CC38018}" type="pres">
      <dgm:prSet presAssocID="{99AC231C-E9CE-4714-92E3-E03538B81C61}" presName="parTrans" presStyleLbl="sibTrans2D1" presStyleIdx="1" presStyleCnt="7"/>
      <dgm:spPr/>
      <dgm:t>
        <a:bodyPr/>
        <a:lstStyle/>
        <a:p>
          <a:endParaRPr lang="en-US"/>
        </a:p>
      </dgm:t>
    </dgm:pt>
    <dgm:pt modelId="{221D6A14-D0DC-4811-BEC9-43A10B7FB86C}" type="pres">
      <dgm:prSet presAssocID="{99AC231C-E9CE-4714-92E3-E03538B81C61}" presName="connectorText" presStyleLbl="sibTrans2D1" presStyleIdx="1" presStyleCnt="7"/>
      <dgm:spPr/>
      <dgm:t>
        <a:bodyPr/>
        <a:lstStyle/>
        <a:p>
          <a:endParaRPr lang="en-US"/>
        </a:p>
      </dgm:t>
    </dgm:pt>
    <dgm:pt modelId="{FB821651-301D-4414-8219-0B5ED60A3205}" type="pres">
      <dgm:prSet presAssocID="{59E1A1A9-9BA4-4E51-BC03-4D7D41D4DDE3}" presName="node" presStyleLbl="node1" presStyleIdx="1" presStyleCnt="7">
        <dgm:presLayoutVars>
          <dgm:bulletEnabled val="1"/>
        </dgm:presLayoutVars>
      </dgm:prSet>
      <dgm:spPr/>
      <dgm:t>
        <a:bodyPr/>
        <a:lstStyle/>
        <a:p>
          <a:endParaRPr lang="en-US"/>
        </a:p>
      </dgm:t>
    </dgm:pt>
    <dgm:pt modelId="{84C0CF98-0C45-4A1C-912A-0EF61B82264B}" type="pres">
      <dgm:prSet presAssocID="{E19BFAB8-D2E8-477E-8011-69B85D0ABBD2}" presName="parTrans" presStyleLbl="sibTrans2D1" presStyleIdx="2" presStyleCnt="7"/>
      <dgm:spPr/>
      <dgm:t>
        <a:bodyPr/>
        <a:lstStyle/>
        <a:p>
          <a:endParaRPr lang="en-US"/>
        </a:p>
      </dgm:t>
    </dgm:pt>
    <dgm:pt modelId="{57D55C9F-1BC1-418B-9CD0-0936DC6B85C0}" type="pres">
      <dgm:prSet presAssocID="{E19BFAB8-D2E8-477E-8011-69B85D0ABBD2}" presName="connectorText" presStyleLbl="sibTrans2D1" presStyleIdx="2" presStyleCnt="7"/>
      <dgm:spPr/>
      <dgm:t>
        <a:bodyPr/>
        <a:lstStyle/>
        <a:p>
          <a:endParaRPr lang="en-US"/>
        </a:p>
      </dgm:t>
    </dgm:pt>
    <dgm:pt modelId="{9637B8E4-F6F1-4B44-A85E-BEA1E71F5AB4}" type="pres">
      <dgm:prSet presAssocID="{5752DE58-A098-47CD-B9C0-C52271E8FCA1}" presName="node" presStyleLbl="node1" presStyleIdx="2" presStyleCnt="7">
        <dgm:presLayoutVars>
          <dgm:bulletEnabled val="1"/>
        </dgm:presLayoutVars>
      </dgm:prSet>
      <dgm:spPr/>
      <dgm:t>
        <a:bodyPr/>
        <a:lstStyle/>
        <a:p>
          <a:endParaRPr lang="en-US"/>
        </a:p>
      </dgm:t>
    </dgm:pt>
    <dgm:pt modelId="{6C8FEA8D-6212-4971-8A1A-16AA6C144916}" type="pres">
      <dgm:prSet presAssocID="{F4A7A9E1-6669-4EFC-A14B-B5777778ECAA}" presName="parTrans" presStyleLbl="sibTrans2D1" presStyleIdx="3" presStyleCnt="7"/>
      <dgm:spPr/>
      <dgm:t>
        <a:bodyPr/>
        <a:lstStyle/>
        <a:p>
          <a:endParaRPr lang="en-US"/>
        </a:p>
      </dgm:t>
    </dgm:pt>
    <dgm:pt modelId="{22368CDD-295E-46E9-8EA8-EEB9C8FFB20C}" type="pres">
      <dgm:prSet presAssocID="{F4A7A9E1-6669-4EFC-A14B-B5777778ECAA}" presName="connectorText" presStyleLbl="sibTrans2D1" presStyleIdx="3" presStyleCnt="7"/>
      <dgm:spPr/>
      <dgm:t>
        <a:bodyPr/>
        <a:lstStyle/>
        <a:p>
          <a:endParaRPr lang="en-US"/>
        </a:p>
      </dgm:t>
    </dgm:pt>
    <dgm:pt modelId="{F60FD950-1FF4-481A-AE1F-5192505FFBCA}" type="pres">
      <dgm:prSet presAssocID="{5D26DB23-FBB1-44FA-AB47-09FA558FC8FB}" presName="node" presStyleLbl="node1" presStyleIdx="3" presStyleCnt="7">
        <dgm:presLayoutVars>
          <dgm:bulletEnabled val="1"/>
        </dgm:presLayoutVars>
      </dgm:prSet>
      <dgm:spPr/>
      <dgm:t>
        <a:bodyPr/>
        <a:lstStyle/>
        <a:p>
          <a:endParaRPr lang="en-US"/>
        </a:p>
      </dgm:t>
    </dgm:pt>
    <dgm:pt modelId="{71E3E213-5A50-4268-B997-9CB1930A359B}" type="pres">
      <dgm:prSet presAssocID="{D511EC66-3C70-4E09-BE4B-BF3DB138236F}" presName="parTrans" presStyleLbl="sibTrans2D1" presStyleIdx="4" presStyleCnt="7"/>
      <dgm:spPr/>
      <dgm:t>
        <a:bodyPr/>
        <a:lstStyle/>
        <a:p>
          <a:endParaRPr lang="en-US"/>
        </a:p>
      </dgm:t>
    </dgm:pt>
    <dgm:pt modelId="{B2A1C6CF-C788-4C67-A263-A6BC06B8B90D}" type="pres">
      <dgm:prSet presAssocID="{D511EC66-3C70-4E09-BE4B-BF3DB138236F}" presName="connectorText" presStyleLbl="sibTrans2D1" presStyleIdx="4" presStyleCnt="7"/>
      <dgm:spPr/>
      <dgm:t>
        <a:bodyPr/>
        <a:lstStyle/>
        <a:p>
          <a:endParaRPr lang="en-US"/>
        </a:p>
      </dgm:t>
    </dgm:pt>
    <dgm:pt modelId="{F6FA6F6F-3AAB-43FF-81F6-D760EE766484}" type="pres">
      <dgm:prSet presAssocID="{DD5966A7-394A-4AC3-8B1E-50F6212AE43B}" presName="node" presStyleLbl="node1" presStyleIdx="4" presStyleCnt="7">
        <dgm:presLayoutVars>
          <dgm:bulletEnabled val="1"/>
        </dgm:presLayoutVars>
      </dgm:prSet>
      <dgm:spPr/>
      <dgm:t>
        <a:bodyPr/>
        <a:lstStyle/>
        <a:p>
          <a:endParaRPr lang="en-US"/>
        </a:p>
      </dgm:t>
    </dgm:pt>
    <dgm:pt modelId="{F8A3CA6E-C674-4485-B9BA-536E34D31B7C}" type="pres">
      <dgm:prSet presAssocID="{3F40E67A-4733-4145-BC50-D17C5CC2BE3A}" presName="parTrans" presStyleLbl="sibTrans2D1" presStyleIdx="5" presStyleCnt="7"/>
      <dgm:spPr/>
      <dgm:t>
        <a:bodyPr/>
        <a:lstStyle/>
        <a:p>
          <a:endParaRPr lang="en-US"/>
        </a:p>
      </dgm:t>
    </dgm:pt>
    <dgm:pt modelId="{9D030A03-7A0B-405C-9C7E-FE442593752B}" type="pres">
      <dgm:prSet presAssocID="{3F40E67A-4733-4145-BC50-D17C5CC2BE3A}" presName="connectorText" presStyleLbl="sibTrans2D1" presStyleIdx="5" presStyleCnt="7"/>
      <dgm:spPr/>
      <dgm:t>
        <a:bodyPr/>
        <a:lstStyle/>
        <a:p>
          <a:endParaRPr lang="en-US"/>
        </a:p>
      </dgm:t>
    </dgm:pt>
    <dgm:pt modelId="{4FF5823D-7EBF-4A83-BAE0-2A69A446163A}" type="pres">
      <dgm:prSet presAssocID="{616ED13F-792A-4403-981D-663712139EE6}" presName="node" presStyleLbl="node1" presStyleIdx="5" presStyleCnt="7">
        <dgm:presLayoutVars>
          <dgm:bulletEnabled val="1"/>
        </dgm:presLayoutVars>
      </dgm:prSet>
      <dgm:spPr/>
      <dgm:t>
        <a:bodyPr/>
        <a:lstStyle/>
        <a:p>
          <a:endParaRPr lang="en-US"/>
        </a:p>
      </dgm:t>
    </dgm:pt>
    <dgm:pt modelId="{5402EDB3-2993-4FEF-811F-270E6252FC34}" type="pres">
      <dgm:prSet presAssocID="{F63F4920-5C95-4ACF-89DE-C363C4BCF989}" presName="parTrans" presStyleLbl="sibTrans2D1" presStyleIdx="6" presStyleCnt="7"/>
      <dgm:spPr/>
      <dgm:t>
        <a:bodyPr/>
        <a:lstStyle/>
        <a:p>
          <a:endParaRPr lang="en-US"/>
        </a:p>
      </dgm:t>
    </dgm:pt>
    <dgm:pt modelId="{0D7D56E5-8C25-4E5F-872F-DC248498ED4E}" type="pres">
      <dgm:prSet presAssocID="{F63F4920-5C95-4ACF-89DE-C363C4BCF989}" presName="connectorText" presStyleLbl="sibTrans2D1" presStyleIdx="6" presStyleCnt="7"/>
      <dgm:spPr/>
      <dgm:t>
        <a:bodyPr/>
        <a:lstStyle/>
        <a:p>
          <a:endParaRPr lang="en-US"/>
        </a:p>
      </dgm:t>
    </dgm:pt>
    <dgm:pt modelId="{F5E2501D-C863-4A72-931E-16D697D5ED0E}" type="pres">
      <dgm:prSet presAssocID="{5289EA4C-641C-4BE2-BBBD-711461285059}" presName="node" presStyleLbl="node1" presStyleIdx="6" presStyleCnt="7">
        <dgm:presLayoutVars>
          <dgm:bulletEnabled val="1"/>
        </dgm:presLayoutVars>
      </dgm:prSet>
      <dgm:spPr/>
      <dgm:t>
        <a:bodyPr/>
        <a:lstStyle/>
        <a:p>
          <a:endParaRPr lang="en-US"/>
        </a:p>
      </dgm:t>
    </dgm:pt>
  </dgm:ptLst>
  <dgm:cxnLst>
    <dgm:cxn modelId="{4548F8F3-B661-4F0D-9649-956D89C9A3BA}" type="presOf" srcId="{DD5966A7-394A-4AC3-8B1E-50F6212AE43B}" destId="{F6FA6F6F-3AAB-43FF-81F6-D760EE766484}" srcOrd="0" destOrd="0" presId="urn:microsoft.com/office/officeart/2005/8/layout/radial5"/>
    <dgm:cxn modelId="{6E8280E1-2EA0-4781-AFF2-6BD3B0414905}" type="presOf" srcId="{49029E7C-CF24-44BF-B08A-B3E60E55F832}" destId="{C6FAACD0-2DED-43CA-BA0B-EEFEA97D3578}" srcOrd="0" destOrd="0" presId="urn:microsoft.com/office/officeart/2005/8/layout/radial5"/>
    <dgm:cxn modelId="{0AD5F5BB-2833-4C86-AB10-428237D3FA74}" type="presOf" srcId="{5D26DB23-FBB1-44FA-AB47-09FA558FC8FB}" destId="{F60FD950-1FF4-481A-AE1F-5192505FFBCA}" srcOrd="0" destOrd="0" presId="urn:microsoft.com/office/officeart/2005/8/layout/radial5"/>
    <dgm:cxn modelId="{0F9C76D3-1DBA-4919-8DB5-B593708AFC7E}" srcId="{B771CB78-CFB2-4F05-89AD-F2559EBB315E}" destId="{BA25707C-FEC7-457B-9C47-2D9118F1338B}" srcOrd="0" destOrd="0" parTransId="{E3DCDDE3-393D-4CFD-95D7-4F78D39F8C08}" sibTransId="{1CA0DB94-960A-4E42-BE3F-97C0F5216AEE}"/>
    <dgm:cxn modelId="{1C8F4AFC-B0A2-451F-A8EB-00C2235662F9}" type="presOf" srcId="{3F40E67A-4733-4145-BC50-D17C5CC2BE3A}" destId="{9D030A03-7A0B-405C-9C7E-FE442593752B}" srcOrd="1" destOrd="0" presId="urn:microsoft.com/office/officeart/2005/8/layout/radial5"/>
    <dgm:cxn modelId="{5EAB0368-51C6-4FD2-96CC-4B5D22CF0189}" srcId="{BA25707C-FEC7-457B-9C47-2D9118F1338B}" destId="{5289EA4C-641C-4BE2-BBBD-711461285059}" srcOrd="6" destOrd="0" parTransId="{F63F4920-5C95-4ACF-89DE-C363C4BCF989}" sibTransId="{5F684E6F-5781-4E42-A510-ABEF3642F586}"/>
    <dgm:cxn modelId="{074DFB5E-7A4B-471D-A2A7-3BEAF44D1C29}" srcId="{BA25707C-FEC7-457B-9C47-2D9118F1338B}" destId="{F644A533-31DF-4859-8DA6-C267A25193A1}" srcOrd="0" destOrd="0" parTransId="{49029E7C-CF24-44BF-B08A-B3E60E55F832}" sibTransId="{EA3D104C-392B-4FB2-86E2-D514999523DD}"/>
    <dgm:cxn modelId="{8C5B4137-9A29-4379-80FE-9D306B5E6045}" type="presOf" srcId="{D511EC66-3C70-4E09-BE4B-BF3DB138236F}" destId="{71E3E213-5A50-4268-B997-9CB1930A359B}" srcOrd="0" destOrd="0" presId="urn:microsoft.com/office/officeart/2005/8/layout/radial5"/>
    <dgm:cxn modelId="{3FB8EC9C-7E8C-44E9-872E-E78E2DFC1AA7}" type="presOf" srcId="{BA25707C-FEC7-457B-9C47-2D9118F1338B}" destId="{B330F4D1-EA16-4996-B72C-74F30EE6C5AD}" srcOrd="0" destOrd="0" presId="urn:microsoft.com/office/officeart/2005/8/layout/radial5"/>
    <dgm:cxn modelId="{6AEB2710-27DD-422F-825D-97CA61A43E64}" type="presOf" srcId="{E19BFAB8-D2E8-477E-8011-69B85D0ABBD2}" destId="{84C0CF98-0C45-4A1C-912A-0EF61B82264B}" srcOrd="0" destOrd="0" presId="urn:microsoft.com/office/officeart/2005/8/layout/radial5"/>
    <dgm:cxn modelId="{DB4BF0D5-19D3-4044-BEB5-4F27D8CC379E}" type="presOf" srcId="{616ED13F-792A-4403-981D-663712139EE6}" destId="{4FF5823D-7EBF-4A83-BAE0-2A69A446163A}" srcOrd="0" destOrd="0" presId="urn:microsoft.com/office/officeart/2005/8/layout/radial5"/>
    <dgm:cxn modelId="{2E091EEB-08DC-4215-8276-9CACE5409C20}" srcId="{BA25707C-FEC7-457B-9C47-2D9118F1338B}" destId="{616ED13F-792A-4403-981D-663712139EE6}" srcOrd="5" destOrd="0" parTransId="{3F40E67A-4733-4145-BC50-D17C5CC2BE3A}" sibTransId="{559BA12C-1802-4F8F-8190-372B2F182B30}"/>
    <dgm:cxn modelId="{2BA349E5-6A8B-4C34-99A1-B2626B4FC663}" type="presOf" srcId="{F63F4920-5C95-4ACF-89DE-C363C4BCF989}" destId="{5402EDB3-2993-4FEF-811F-270E6252FC34}" srcOrd="0" destOrd="0" presId="urn:microsoft.com/office/officeart/2005/8/layout/radial5"/>
    <dgm:cxn modelId="{177D7CA4-638C-4BC0-B6A5-7F5CBDFFC5EF}" type="presOf" srcId="{5752DE58-A098-47CD-B9C0-C52271E8FCA1}" destId="{9637B8E4-F6F1-4B44-A85E-BEA1E71F5AB4}" srcOrd="0" destOrd="0" presId="urn:microsoft.com/office/officeart/2005/8/layout/radial5"/>
    <dgm:cxn modelId="{37872E8F-F42B-468A-A650-5F71639F208D}" type="presOf" srcId="{99AC231C-E9CE-4714-92E3-E03538B81C61}" destId="{2C6AD7E5-73DB-4121-BB79-A5E19CC38018}" srcOrd="0" destOrd="0" presId="urn:microsoft.com/office/officeart/2005/8/layout/radial5"/>
    <dgm:cxn modelId="{516E8EC0-6293-4653-980E-83B7F34F0461}" type="presOf" srcId="{F644A533-31DF-4859-8DA6-C267A25193A1}" destId="{E85474A0-86ED-49C5-98D4-047F6766DB89}" srcOrd="0" destOrd="0" presId="urn:microsoft.com/office/officeart/2005/8/layout/radial5"/>
    <dgm:cxn modelId="{1A4F3EF2-8ED3-4E3D-9036-928DA5351D48}" type="presOf" srcId="{F63F4920-5C95-4ACF-89DE-C363C4BCF989}" destId="{0D7D56E5-8C25-4E5F-872F-DC248498ED4E}" srcOrd="1" destOrd="0" presId="urn:microsoft.com/office/officeart/2005/8/layout/radial5"/>
    <dgm:cxn modelId="{A0A224E9-D7B3-414F-945A-E51CE1AD762A}" type="presOf" srcId="{49029E7C-CF24-44BF-B08A-B3E60E55F832}" destId="{AA247D54-B2A5-48F7-89C8-4CF428875693}" srcOrd="1" destOrd="0" presId="urn:microsoft.com/office/officeart/2005/8/layout/radial5"/>
    <dgm:cxn modelId="{62E3F33F-5FDD-4C96-AC9A-C2A04ED68AB6}" srcId="{BA25707C-FEC7-457B-9C47-2D9118F1338B}" destId="{5D26DB23-FBB1-44FA-AB47-09FA558FC8FB}" srcOrd="3" destOrd="0" parTransId="{F4A7A9E1-6669-4EFC-A14B-B5777778ECAA}" sibTransId="{DD478FDC-33C9-49D6-BCDC-E4B8AC7C2D60}"/>
    <dgm:cxn modelId="{8B66C2EE-1D1B-44DE-A97E-5D46C8201C5C}" type="presOf" srcId="{59E1A1A9-9BA4-4E51-BC03-4D7D41D4DDE3}" destId="{FB821651-301D-4414-8219-0B5ED60A3205}" srcOrd="0" destOrd="0" presId="urn:microsoft.com/office/officeart/2005/8/layout/radial5"/>
    <dgm:cxn modelId="{0CEE4785-57AC-4B7C-8D26-5FB3B6367F06}" srcId="{BA25707C-FEC7-457B-9C47-2D9118F1338B}" destId="{DD5966A7-394A-4AC3-8B1E-50F6212AE43B}" srcOrd="4" destOrd="0" parTransId="{D511EC66-3C70-4E09-BE4B-BF3DB138236F}" sibTransId="{DF05AF7E-1FF7-472F-B57F-B4DD50635C0B}"/>
    <dgm:cxn modelId="{7F022189-136E-4561-8DC8-CE9FE6E1AF11}" srcId="{BA25707C-FEC7-457B-9C47-2D9118F1338B}" destId="{59E1A1A9-9BA4-4E51-BC03-4D7D41D4DDE3}" srcOrd="1" destOrd="0" parTransId="{99AC231C-E9CE-4714-92E3-E03538B81C61}" sibTransId="{467A8495-0A44-417A-BEE0-6D20850C58FB}"/>
    <dgm:cxn modelId="{224DF7DE-1B1E-406D-94C8-EB7D5E790A47}" type="presOf" srcId="{5289EA4C-641C-4BE2-BBBD-711461285059}" destId="{F5E2501D-C863-4A72-931E-16D697D5ED0E}" srcOrd="0" destOrd="0" presId="urn:microsoft.com/office/officeart/2005/8/layout/radial5"/>
    <dgm:cxn modelId="{29BF5CF8-65AD-46EC-B6A6-E7BE1A8E4F80}" srcId="{BA25707C-FEC7-457B-9C47-2D9118F1338B}" destId="{5752DE58-A098-47CD-B9C0-C52271E8FCA1}" srcOrd="2" destOrd="0" parTransId="{E19BFAB8-D2E8-477E-8011-69B85D0ABBD2}" sibTransId="{6A8CBFEA-AF8F-4F77-83C3-04D3AD3B9362}"/>
    <dgm:cxn modelId="{C92B6F6D-25A9-40CB-9FB7-973AE3C3B904}" type="presOf" srcId="{E19BFAB8-D2E8-477E-8011-69B85D0ABBD2}" destId="{57D55C9F-1BC1-418B-9CD0-0936DC6B85C0}" srcOrd="1" destOrd="0" presId="urn:microsoft.com/office/officeart/2005/8/layout/radial5"/>
    <dgm:cxn modelId="{0F20BA26-5036-406E-ABAD-ECCE9804486E}" type="presOf" srcId="{F4A7A9E1-6669-4EFC-A14B-B5777778ECAA}" destId="{6C8FEA8D-6212-4971-8A1A-16AA6C144916}" srcOrd="0" destOrd="0" presId="urn:microsoft.com/office/officeart/2005/8/layout/radial5"/>
    <dgm:cxn modelId="{4E7BC074-6A2D-4744-850A-283D6A8BDCD2}" type="presOf" srcId="{3F40E67A-4733-4145-BC50-D17C5CC2BE3A}" destId="{F8A3CA6E-C674-4485-B9BA-536E34D31B7C}" srcOrd="0" destOrd="0" presId="urn:microsoft.com/office/officeart/2005/8/layout/radial5"/>
    <dgm:cxn modelId="{2C7050C5-B064-4B44-BEEE-B413B972F4D6}" type="presOf" srcId="{99AC231C-E9CE-4714-92E3-E03538B81C61}" destId="{221D6A14-D0DC-4811-BEC9-43A10B7FB86C}" srcOrd="1" destOrd="0" presId="urn:microsoft.com/office/officeart/2005/8/layout/radial5"/>
    <dgm:cxn modelId="{7E855397-857F-4C99-A671-DA8AB6F99D6D}" type="presOf" srcId="{B771CB78-CFB2-4F05-89AD-F2559EBB315E}" destId="{77EB97E5-C518-4F61-A743-EAD455BF6D7B}" srcOrd="0" destOrd="0" presId="urn:microsoft.com/office/officeart/2005/8/layout/radial5"/>
    <dgm:cxn modelId="{CB707BCE-BF6B-463D-AA2A-DAE27422C4BF}" type="presOf" srcId="{D511EC66-3C70-4E09-BE4B-BF3DB138236F}" destId="{B2A1C6CF-C788-4C67-A263-A6BC06B8B90D}" srcOrd="1" destOrd="0" presId="urn:microsoft.com/office/officeart/2005/8/layout/radial5"/>
    <dgm:cxn modelId="{43C49B93-0CAC-458D-BA37-CA406587B39E}" type="presOf" srcId="{F4A7A9E1-6669-4EFC-A14B-B5777778ECAA}" destId="{22368CDD-295E-46E9-8EA8-EEB9C8FFB20C}" srcOrd="1" destOrd="0" presId="urn:microsoft.com/office/officeart/2005/8/layout/radial5"/>
    <dgm:cxn modelId="{C0426009-37BF-4997-8AB3-83AA35E7C1C8}" type="presParOf" srcId="{77EB97E5-C518-4F61-A743-EAD455BF6D7B}" destId="{B330F4D1-EA16-4996-B72C-74F30EE6C5AD}" srcOrd="0" destOrd="0" presId="urn:microsoft.com/office/officeart/2005/8/layout/radial5"/>
    <dgm:cxn modelId="{93F82F36-CC2A-4640-9915-D54BC47AF8EA}" type="presParOf" srcId="{77EB97E5-C518-4F61-A743-EAD455BF6D7B}" destId="{C6FAACD0-2DED-43CA-BA0B-EEFEA97D3578}" srcOrd="1" destOrd="0" presId="urn:microsoft.com/office/officeart/2005/8/layout/radial5"/>
    <dgm:cxn modelId="{056C7CE8-FA3B-4D5B-A6BE-9949A34D36A5}" type="presParOf" srcId="{C6FAACD0-2DED-43CA-BA0B-EEFEA97D3578}" destId="{AA247D54-B2A5-48F7-89C8-4CF428875693}" srcOrd="0" destOrd="0" presId="urn:microsoft.com/office/officeart/2005/8/layout/radial5"/>
    <dgm:cxn modelId="{91ED112A-EB79-46FB-B926-A5C300FA6C6D}" type="presParOf" srcId="{77EB97E5-C518-4F61-A743-EAD455BF6D7B}" destId="{E85474A0-86ED-49C5-98D4-047F6766DB89}" srcOrd="2" destOrd="0" presId="urn:microsoft.com/office/officeart/2005/8/layout/radial5"/>
    <dgm:cxn modelId="{06669C6C-3CCB-4953-8ABC-9C664C5F90CA}" type="presParOf" srcId="{77EB97E5-C518-4F61-A743-EAD455BF6D7B}" destId="{2C6AD7E5-73DB-4121-BB79-A5E19CC38018}" srcOrd="3" destOrd="0" presId="urn:microsoft.com/office/officeart/2005/8/layout/radial5"/>
    <dgm:cxn modelId="{F862C368-325A-44D5-8E63-E524243BDA7F}" type="presParOf" srcId="{2C6AD7E5-73DB-4121-BB79-A5E19CC38018}" destId="{221D6A14-D0DC-4811-BEC9-43A10B7FB86C}" srcOrd="0" destOrd="0" presId="urn:microsoft.com/office/officeart/2005/8/layout/radial5"/>
    <dgm:cxn modelId="{1A3C7A4E-526A-416B-B2D3-8C83A0503A63}" type="presParOf" srcId="{77EB97E5-C518-4F61-A743-EAD455BF6D7B}" destId="{FB821651-301D-4414-8219-0B5ED60A3205}" srcOrd="4" destOrd="0" presId="urn:microsoft.com/office/officeart/2005/8/layout/radial5"/>
    <dgm:cxn modelId="{10E2492A-2ACD-4721-943C-8A1A2FBEAD75}" type="presParOf" srcId="{77EB97E5-C518-4F61-A743-EAD455BF6D7B}" destId="{84C0CF98-0C45-4A1C-912A-0EF61B82264B}" srcOrd="5" destOrd="0" presId="urn:microsoft.com/office/officeart/2005/8/layout/radial5"/>
    <dgm:cxn modelId="{307C1589-8F98-4BD9-B753-119FE274152A}" type="presParOf" srcId="{84C0CF98-0C45-4A1C-912A-0EF61B82264B}" destId="{57D55C9F-1BC1-418B-9CD0-0936DC6B85C0}" srcOrd="0" destOrd="0" presId="urn:microsoft.com/office/officeart/2005/8/layout/radial5"/>
    <dgm:cxn modelId="{66E9F83F-F024-4EA8-B8E0-9C7E54133C7F}" type="presParOf" srcId="{77EB97E5-C518-4F61-A743-EAD455BF6D7B}" destId="{9637B8E4-F6F1-4B44-A85E-BEA1E71F5AB4}" srcOrd="6" destOrd="0" presId="urn:microsoft.com/office/officeart/2005/8/layout/radial5"/>
    <dgm:cxn modelId="{765D2F9A-4212-4474-8A05-5D9A65F6DD4F}" type="presParOf" srcId="{77EB97E5-C518-4F61-A743-EAD455BF6D7B}" destId="{6C8FEA8D-6212-4971-8A1A-16AA6C144916}" srcOrd="7" destOrd="0" presId="urn:microsoft.com/office/officeart/2005/8/layout/radial5"/>
    <dgm:cxn modelId="{B4C886CB-9E18-4DC7-A787-AFB565DCE904}" type="presParOf" srcId="{6C8FEA8D-6212-4971-8A1A-16AA6C144916}" destId="{22368CDD-295E-46E9-8EA8-EEB9C8FFB20C}" srcOrd="0" destOrd="0" presId="urn:microsoft.com/office/officeart/2005/8/layout/radial5"/>
    <dgm:cxn modelId="{05193259-3F69-4C24-8EB1-AEAEECFF77DA}" type="presParOf" srcId="{77EB97E5-C518-4F61-A743-EAD455BF6D7B}" destId="{F60FD950-1FF4-481A-AE1F-5192505FFBCA}" srcOrd="8" destOrd="0" presId="urn:microsoft.com/office/officeart/2005/8/layout/radial5"/>
    <dgm:cxn modelId="{AF9ED240-3438-47FC-88EE-191D1BDDB555}" type="presParOf" srcId="{77EB97E5-C518-4F61-A743-EAD455BF6D7B}" destId="{71E3E213-5A50-4268-B997-9CB1930A359B}" srcOrd="9" destOrd="0" presId="urn:microsoft.com/office/officeart/2005/8/layout/radial5"/>
    <dgm:cxn modelId="{16997A3F-18C9-40F9-9D47-75F5876FB6A7}" type="presParOf" srcId="{71E3E213-5A50-4268-B997-9CB1930A359B}" destId="{B2A1C6CF-C788-4C67-A263-A6BC06B8B90D}" srcOrd="0" destOrd="0" presId="urn:microsoft.com/office/officeart/2005/8/layout/radial5"/>
    <dgm:cxn modelId="{A46CD57C-E6AA-4C7D-B2C2-1A972BFBC3C9}" type="presParOf" srcId="{77EB97E5-C518-4F61-A743-EAD455BF6D7B}" destId="{F6FA6F6F-3AAB-43FF-81F6-D760EE766484}" srcOrd="10" destOrd="0" presId="urn:microsoft.com/office/officeart/2005/8/layout/radial5"/>
    <dgm:cxn modelId="{52BAFF4A-DDE7-4AE6-889D-506D0720EDED}" type="presParOf" srcId="{77EB97E5-C518-4F61-A743-EAD455BF6D7B}" destId="{F8A3CA6E-C674-4485-B9BA-536E34D31B7C}" srcOrd="11" destOrd="0" presId="urn:microsoft.com/office/officeart/2005/8/layout/radial5"/>
    <dgm:cxn modelId="{1FDE7D9C-3C95-4472-8212-89B71EAD74EB}" type="presParOf" srcId="{F8A3CA6E-C674-4485-B9BA-536E34D31B7C}" destId="{9D030A03-7A0B-405C-9C7E-FE442593752B}" srcOrd="0" destOrd="0" presId="urn:microsoft.com/office/officeart/2005/8/layout/radial5"/>
    <dgm:cxn modelId="{4447BBA0-B69F-4EC7-8E7C-106763743CBC}" type="presParOf" srcId="{77EB97E5-C518-4F61-A743-EAD455BF6D7B}" destId="{4FF5823D-7EBF-4A83-BAE0-2A69A446163A}" srcOrd="12" destOrd="0" presId="urn:microsoft.com/office/officeart/2005/8/layout/radial5"/>
    <dgm:cxn modelId="{DB012CF1-D105-4E56-8465-580864E22513}" type="presParOf" srcId="{77EB97E5-C518-4F61-A743-EAD455BF6D7B}" destId="{5402EDB3-2993-4FEF-811F-270E6252FC34}" srcOrd="13" destOrd="0" presId="urn:microsoft.com/office/officeart/2005/8/layout/radial5"/>
    <dgm:cxn modelId="{543D341C-8B66-4046-B2F5-0ADCEE65185F}" type="presParOf" srcId="{5402EDB3-2993-4FEF-811F-270E6252FC34}" destId="{0D7D56E5-8C25-4E5F-872F-DC248498ED4E}" srcOrd="0" destOrd="0" presId="urn:microsoft.com/office/officeart/2005/8/layout/radial5"/>
    <dgm:cxn modelId="{D9617B30-E736-4A8F-88A7-4FD9B1D87CE7}" type="presParOf" srcId="{77EB97E5-C518-4F61-A743-EAD455BF6D7B}" destId="{F5E2501D-C863-4A72-931E-16D697D5ED0E}"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71CB78-CFB2-4F05-89AD-F2559EBB315E}"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BA25707C-FEC7-457B-9C47-2D9118F1338B}">
      <dgm:prSet phldrT="[Text]"/>
      <dgm:spPr/>
      <dgm:t>
        <a:bodyPr/>
        <a:lstStyle/>
        <a:p>
          <a:r>
            <a:rPr lang="en-US" dirty="0" err="1" smtClean="0"/>
            <a:t>Kuali</a:t>
          </a:r>
          <a:r>
            <a:rPr lang="en-US" dirty="0" smtClean="0"/>
            <a:t> Research Test Strategy</a:t>
          </a:r>
          <a:endParaRPr lang="en-US" dirty="0"/>
        </a:p>
      </dgm:t>
    </dgm:pt>
    <dgm:pt modelId="{E3DCDDE3-393D-4CFD-95D7-4F78D39F8C08}" type="parTrans" cxnId="{0F9C76D3-1DBA-4919-8DB5-B593708AFC7E}">
      <dgm:prSet/>
      <dgm:spPr/>
      <dgm:t>
        <a:bodyPr/>
        <a:lstStyle/>
        <a:p>
          <a:endParaRPr lang="en-US"/>
        </a:p>
      </dgm:t>
    </dgm:pt>
    <dgm:pt modelId="{1CA0DB94-960A-4E42-BE3F-97C0F5216AEE}" type="sibTrans" cxnId="{0F9C76D3-1DBA-4919-8DB5-B593708AFC7E}">
      <dgm:prSet/>
      <dgm:spPr/>
      <dgm:t>
        <a:bodyPr/>
        <a:lstStyle/>
        <a:p>
          <a:endParaRPr lang="en-US"/>
        </a:p>
      </dgm:t>
    </dgm:pt>
    <dgm:pt modelId="{F644A533-31DF-4859-8DA6-C267A25193A1}">
      <dgm:prSet phldrT="[Text]"/>
      <dgm:spPr/>
      <dgm:t>
        <a:bodyPr/>
        <a:lstStyle/>
        <a:p>
          <a:r>
            <a:rPr lang="en-US" dirty="0" smtClean="0"/>
            <a:t>User Acceptance</a:t>
          </a:r>
          <a:endParaRPr lang="en-US" dirty="0"/>
        </a:p>
      </dgm:t>
    </dgm:pt>
    <dgm:pt modelId="{49029E7C-CF24-44BF-B08A-B3E60E55F832}" type="parTrans" cxnId="{074DFB5E-7A4B-471D-A2A7-3BEAF44D1C29}">
      <dgm:prSet/>
      <dgm:spPr/>
      <dgm:t>
        <a:bodyPr/>
        <a:lstStyle/>
        <a:p>
          <a:endParaRPr lang="en-US"/>
        </a:p>
      </dgm:t>
    </dgm:pt>
    <dgm:pt modelId="{EA3D104C-392B-4FB2-86E2-D514999523DD}" type="sibTrans" cxnId="{074DFB5E-7A4B-471D-A2A7-3BEAF44D1C29}">
      <dgm:prSet/>
      <dgm:spPr/>
      <dgm:t>
        <a:bodyPr/>
        <a:lstStyle/>
        <a:p>
          <a:endParaRPr lang="en-US"/>
        </a:p>
      </dgm:t>
    </dgm:pt>
    <dgm:pt modelId="{59E1A1A9-9BA4-4E51-BC03-4D7D41D4DDE3}">
      <dgm:prSet phldrT="[Text]"/>
      <dgm:spPr/>
      <dgm:t>
        <a:bodyPr/>
        <a:lstStyle/>
        <a:p>
          <a:r>
            <a:rPr lang="en-US" dirty="0" smtClean="0"/>
            <a:t>Unit Testing</a:t>
          </a:r>
          <a:endParaRPr lang="en-US" dirty="0"/>
        </a:p>
      </dgm:t>
    </dgm:pt>
    <dgm:pt modelId="{99AC231C-E9CE-4714-92E3-E03538B81C61}" type="parTrans" cxnId="{7F022189-136E-4561-8DC8-CE9FE6E1AF11}">
      <dgm:prSet/>
      <dgm:spPr/>
      <dgm:t>
        <a:bodyPr/>
        <a:lstStyle/>
        <a:p>
          <a:endParaRPr lang="en-US"/>
        </a:p>
      </dgm:t>
    </dgm:pt>
    <dgm:pt modelId="{467A8495-0A44-417A-BEE0-6D20850C58FB}" type="sibTrans" cxnId="{7F022189-136E-4561-8DC8-CE9FE6E1AF11}">
      <dgm:prSet/>
      <dgm:spPr/>
      <dgm:t>
        <a:bodyPr/>
        <a:lstStyle/>
        <a:p>
          <a:endParaRPr lang="en-US"/>
        </a:p>
      </dgm:t>
    </dgm:pt>
    <dgm:pt modelId="{5752DE58-A098-47CD-B9C0-C52271E8FCA1}">
      <dgm:prSet phldrT="[Text]"/>
      <dgm:spPr/>
      <dgm:t>
        <a:bodyPr/>
        <a:lstStyle/>
        <a:p>
          <a:r>
            <a:rPr lang="en-US" dirty="0" smtClean="0"/>
            <a:t>Data Migration</a:t>
          </a:r>
          <a:endParaRPr lang="en-US" dirty="0"/>
        </a:p>
      </dgm:t>
    </dgm:pt>
    <dgm:pt modelId="{E19BFAB8-D2E8-477E-8011-69B85D0ABBD2}" type="parTrans" cxnId="{29BF5CF8-65AD-46EC-B6A6-E7BE1A8E4F80}">
      <dgm:prSet/>
      <dgm:spPr/>
      <dgm:t>
        <a:bodyPr/>
        <a:lstStyle/>
        <a:p>
          <a:endParaRPr lang="en-US"/>
        </a:p>
      </dgm:t>
    </dgm:pt>
    <dgm:pt modelId="{6A8CBFEA-AF8F-4F77-83C3-04D3AD3B9362}" type="sibTrans" cxnId="{29BF5CF8-65AD-46EC-B6A6-E7BE1A8E4F80}">
      <dgm:prSet/>
      <dgm:spPr/>
      <dgm:t>
        <a:bodyPr/>
        <a:lstStyle/>
        <a:p>
          <a:endParaRPr lang="en-US"/>
        </a:p>
      </dgm:t>
    </dgm:pt>
    <dgm:pt modelId="{5D26DB23-FBB1-44FA-AB47-09FA558FC8FB}">
      <dgm:prSet phldrT="[Text]"/>
      <dgm:spPr/>
      <dgm:t>
        <a:bodyPr/>
        <a:lstStyle/>
        <a:p>
          <a:r>
            <a:rPr lang="en-US" dirty="0" smtClean="0"/>
            <a:t>Functional Testing</a:t>
          </a:r>
          <a:endParaRPr lang="en-US" dirty="0"/>
        </a:p>
      </dgm:t>
    </dgm:pt>
    <dgm:pt modelId="{F4A7A9E1-6669-4EFC-A14B-B5777778ECAA}" type="parTrans" cxnId="{62E3F33F-5FDD-4C96-AC9A-C2A04ED68AB6}">
      <dgm:prSet/>
      <dgm:spPr/>
      <dgm:t>
        <a:bodyPr/>
        <a:lstStyle/>
        <a:p>
          <a:endParaRPr lang="en-US"/>
        </a:p>
      </dgm:t>
    </dgm:pt>
    <dgm:pt modelId="{DD478FDC-33C9-49D6-BCDC-E4B8AC7C2D60}" type="sibTrans" cxnId="{62E3F33F-5FDD-4C96-AC9A-C2A04ED68AB6}">
      <dgm:prSet/>
      <dgm:spPr/>
      <dgm:t>
        <a:bodyPr/>
        <a:lstStyle/>
        <a:p>
          <a:endParaRPr lang="en-US"/>
        </a:p>
      </dgm:t>
    </dgm:pt>
    <dgm:pt modelId="{DD5966A7-394A-4AC3-8B1E-50F6212AE43B}">
      <dgm:prSet phldrT="[Text]"/>
      <dgm:spPr/>
      <dgm:t>
        <a:bodyPr/>
        <a:lstStyle/>
        <a:p>
          <a:r>
            <a:rPr lang="en-US" dirty="0" smtClean="0"/>
            <a:t>System Integration Testing</a:t>
          </a:r>
          <a:endParaRPr lang="en-US" dirty="0"/>
        </a:p>
      </dgm:t>
    </dgm:pt>
    <dgm:pt modelId="{D511EC66-3C70-4E09-BE4B-BF3DB138236F}" type="parTrans" cxnId="{0CEE4785-57AC-4B7C-8D26-5FB3B6367F06}">
      <dgm:prSet/>
      <dgm:spPr/>
      <dgm:t>
        <a:bodyPr/>
        <a:lstStyle/>
        <a:p>
          <a:endParaRPr lang="en-US"/>
        </a:p>
      </dgm:t>
    </dgm:pt>
    <dgm:pt modelId="{DF05AF7E-1FF7-472F-B57F-B4DD50635C0B}" type="sibTrans" cxnId="{0CEE4785-57AC-4B7C-8D26-5FB3B6367F06}">
      <dgm:prSet/>
      <dgm:spPr/>
      <dgm:t>
        <a:bodyPr/>
        <a:lstStyle/>
        <a:p>
          <a:endParaRPr lang="en-US"/>
        </a:p>
      </dgm:t>
    </dgm:pt>
    <dgm:pt modelId="{616ED13F-792A-4403-981D-663712139EE6}">
      <dgm:prSet phldrT="[Text]"/>
      <dgm:spPr/>
      <dgm:t>
        <a:bodyPr/>
        <a:lstStyle/>
        <a:p>
          <a:r>
            <a:rPr lang="en-US" dirty="0" smtClean="0"/>
            <a:t>Business Process Testing</a:t>
          </a:r>
          <a:endParaRPr lang="en-US" dirty="0"/>
        </a:p>
      </dgm:t>
    </dgm:pt>
    <dgm:pt modelId="{3F40E67A-4733-4145-BC50-D17C5CC2BE3A}" type="parTrans" cxnId="{2E091EEB-08DC-4215-8276-9CACE5409C20}">
      <dgm:prSet/>
      <dgm:spPr/>
      <dgm:t>
        <a:bodyPr/>
        <a:lstStyle/>
        <a:p>
          <a:endParaRPr lang="en-US"/>
        </a:p>
      </dgm:t>
    </dgm:pt>
    <dgm:pt modelId="{559BA12C-1802-4F8F-8190-372B2F182B30}" type="sibTrans" cxnId="{2E091EEB-08DC-4215-8276-9CACE5409C20}">
      <dgm:prSet/>
      <dgm:spPr/>
      <dgm:t>
        <a:bodyPr/>
        <a:lstStyle/>
        <a:p>
          <a:endParaRPr lang="en-US"/>
        </a:p>
      </dgm:t>
    </dgm:pt>
    <dgm:pt modelId="{5289EA4C-641C-4BE2-BBBD-711461285059}">
      <dgm:prSet phldrT="[Text]"/>
      <dgm:spPr/>
      <dgm:t>
        <a:bodyPr/>
        <a:lstStyle/>
        <a:p>
          <a:r>
            <a:rPr lang="en-US" dirty="0" smtClean="0"/>
            <a:t>Performance Test</a:t>
          </a:r>
          <a:endParaRPr lang="en-US" dirty="0"/>
        </a:p>
      </dgm:t>
    </dgm:pt>
    <dgm:pt modelId="{F63F4920-5C95-4ACF-89DE-C363C4BCF989}" type="parTrans" cxnId="{5EAB0368-51C6-4FD2-96CC-4B5D22CF0189}">
      <dgm:prSet/>
      <dgm:spPr/>
      <dgm:t>
        <a:bodyPr/>
        <a:lstStyle/>
        <a:p>
          <a:endParaRPr lang="en-US"/>
        </a:p>
      </dgm:t>
    </dgm:pt>
    <dgm:pt modelId="{5F684E6F-5781-4E42-A510-ABEF3642F586}" type="sibTrans" cxnId="{5EAB0368-51C6-4FD2-96CC-4B5D22CF0189}">
      <dgm:prSet/>
      <dgm:spPr/>
      <dgm:t>
        <a:bodyPr/>
        <a:lstStyle/>
        <a:p>
          <a:endParaRPr lang="en-US"/>
        </a:p>
      </dgm:t>
    </dgm:pt>
    <dgm:pt modelId="{77EB97E5-C518-4F61-A743-EAD455BF6D7B}" type="pres">
      <dgm:prSet presAssocID="{B771CB78-CFB2-4F05-89AD-F2559EBB315E}" presName="Name0" presStyleCnt="0">
        <dgm:presLayoutVars>
          <dgm:chMax val="1"/>
          <dgm:dir/>
          <dgm:animLvl val="ctr"/>
          <dgm:resizeHandles val="exact"/>
        </dgm:presLayoutVars>
      </dgm:prSet>
      <dgm:spPr/>
      <dgm:t>
        <a:bodyPr/>
        <a:lstStyle/>
        <a:p>
          <a:endParaRPr lang="en-US"/>
        </a:p>
      </dgm:t>
    </dgm:pt>
    <dgm:pt modelId="{B330F4D1-EA16-4996-B72C-74F30EE6C5AD}" type="pres">
      <dgm:prSet presAssocID="{BA25707C-FEC7-457B-9C47-2D9118F1338B}" presName="centerShape" presStyleLbl="node0" presStyleIdx="0" presStyleCnt="1"/>
      <dgm:spPr/>
      <dgm:t>
        <a:bodyPr/>
        <a:lstStyle/>
        <a:p>
          <a:endParaRPr lang="en-US"/>
        </a:p>
      </dgm:t>
    </dgm:pt>
    <dgm:pt modelId="{C6FAACD0-2DED-43CA-BA0B-EEFEA97D3578}" type="pres">
      <dgm:prSet presAssocID="{49029E7C-CF24-44BF-B08A-B3E60E55F832}" presName="parTrans" presStyleLbl="sibTrans2D1" presStyleIdx="0" presStyleCnt="7"/>
      <dgm:spPr/>
      <dgm:t>
        <a:bodyPr/>
        <a:lstStyle/>
        <a:p>
          <a:endParaRPr lang="en-US"/>
        </a:p>
      </dgm:t>
    </dgm:pt>
    <dgm:pt modelId="{AA247D54-B2A5-48F7-89C8-4CF428875693}" type="pres">
      <dgm:prSet presAssocID="{49029E7C-CF24-44BF-B08A-B3E60E55F832}" presName="connectorText" presStyleLbl="sibTrans2D1" presStyleIdx="0" presStyleCnt="7"/>
      <dgm:spPr/>
      <dgm:t>
        <a:bodyPr/>
        <a:lstStyle/>
        <a:p>
          <a:endParaRPr lang="en-US"/>
        </a:p>
      </dgm:t>
    </dgm:pt>
    <dgm:pt modelId="{E85474A0-86ED-49C5-98D4-047F6766DB89}" type="pres">
      <dgm:prSet presAssocID="{F644A533-31DF-4859-8DA6-C267A25193A1}" presName="node" presStyleLbl="node1" presStyleIdx="0" presStyleCnt="7">
        <dgm:presLayoutVars>
          <dgm:bulletEnabled val="1"/>
        </dgm:presLayoutVars>
      </dgm:prSet>
      <dgm:spPr/>
      <dgm:t>
        <a:bodyPr/>
        <a:lstStyle/>
        <a:p>
          <a:endParaRPr lang="en-US"/>
        </a:p>
      </dgm:t>
    </dgm:pt>
    <dgm:pt modelId="{2C6AD7E5-73DB-4121-BB79-A5E19CC38018}" type="pres">
      <dgm:prSet presAssocID="{99AC231C-E9CE-4714-92E3-E03538B81C61}" presName="parTrans" presStyleLbl="sibTrans2D1" presStyleIdx="1" presStyleCnt="7"/>
      <dgm:spPr/>
      <dgm:t>
        <a:bodyPr/>
        <a:lstStyle/>
        <a:p>
          <a:endParaRPr lang="en-US"/>
        </a:p>
      </dgm:t>
    </dgm:pt>
    <dgm:pt modelId="{221D6A14-D0DC-4811-BEC9-43A10B7FB86C}" type="pres">
      <dgm:prSet presAssocID="{99AC231C-E9CE-4714-92E3-E03538B81C61}" presName="connectorText" presStyleLbl="sibTrans2D1" presStyleIdx="1" presStyleCnt="7"/>
      <dgm:spPr/>
      <dgm:t>
        <a:bodyPr/>
        <a:lstStyle/>
        <a:p>
          <a:endParaRPr lang="en-US"/>
        </a:p>
      </dgm:t>
    </dgm:pt>
    <dgm:pt modelId="{FB821651-301D-4414-8219-0B5ED60A3205}" type="pres">
      <dgm:prSet presAssocID="{59E1A1A9-9BA4-4E51-BC03-4D7D41D4DDE3}" presName="node" presStyleLbl="node1" presStyleIdx="1" presStyleCnt="7">
        <dgm:presLayoutVars>
          <dgm:bulletEnabled val="1"/>
        </dgm:presLayoutVars>
      </dgm:prSet>
      <dgm:spPr/>
      <dgm:t>
        <a:bodyPr/>
        <a:lstStyle/>
        <a:p>
          <a:endParaRPr lang="en-US"/>
        </a:p>
      </dgm:t>
    </dgm:pt>
    <dgm:pt modelId="{84C0CF98-0C45-4A1C-912A-0EF61B82264B}" type="pres">
      <dgm:prSet presAssocID="{E19BFAB8-D2E8-477E-8011-69B85D0ABBD2}" presName="parTrans" presStyleLbl="sibTrans2D1" presStyleIdx="2" presStyleCnt="7"/>
      <dgm:spPr/>
      <dgm:t>
        <a:bodyPr/>
        <a:lstStyle/>
        <a:p>
          <a:endParaRPr lang="en-US"/>
        </a:p>
      </dgm:t>
    </dgm:pt>
    <dgm:pt modelId="{57D55C9F-1BC1-418B-9CD0-0936DC6B85C0}" type="pres">
      <dgm:prSet presAssocID="{E19BFAB8-D2E8-477E-8011-69B85D0ABBD2}" presName="connectorText" presStyleLbl="sibTrans2D1" presStyleIdx="2" presStyleCnt="7"/>
      <dgm:spPr/>
      <dgm:t>
        <a:bodyPr/>
        <a:lstStyle/>
        <a:p>
          <a:endParaRPr lang="en-US"/>
        </a:p>
      </dgm:t>
    </dgm:pt>
    <dgm:pt modelId="{9637B8E4-F6F1-4B44-A85E-BEA1E71F5AB4}" type="pres">
      <dgm:prSet presAssocID="{5752DE58-A098-47CD-B9C0-C52271E8FCA1}" presName="node" presStyleLbl="node1" presStyleIdx="2" presStyleCnt="7">
        <dgm:presLayoutVars>
          <dgm:bulletEnabled val="1"/>
        </dgm:presLayoutVars>
      </dgm:prSet>
      <dgm:spPr/>
      <dgm:t>
        <a:bodyPr/>
        <a:lstStyle/>
        <a:p>
          <a:endParaRPr lang="en-US"/>
        </a:p>
      </dgm:t>
    </dgm:pt>
    <dgm:pt modelId="{6C8FEA8D-6212-4971-8A1A-16AA6C144916}" type="pres">
      <dgm:prSet presAssocID="{F4A7A9E1-6669-4EFC-A14B-B5777778ECAA}" presName="parTrans" presStyleLbl="sibTrans2D1" presStyleIdx="3" presStyleCnt="7"/>
      <dgm:spPr/>
      <dgm:t>
        <a:bodyPr/>
        <a:lstStyle/>
        <a:p>
          <a:endParaRPr lang="en-US"/>
        </a:p>
      </dgm:t>
    </dgm:pt>
    <dgm:pt modelId="{22368CDD-295E-46E9-8EA8-EEB9C8FFB20C}" type="pres">
      <dgm:prSet presAssocID="{F4A7A9E1-6669-4EFC-A14B-B5777778ECAA}" presName="connectorText" presStyleLbl="sibTrans2D1" presStyleIdx="3" presStyleCnt="7"/>
      <dgm:spPr/>
      <dgm:t>
        <a:bodyPr/>
        <a:lstStyle/>
        <a:p>
          <a:endParaRPr lang="en-US"/>
        </a:p>
      </dgm:t>
    </dgm:pt>
    <dgm:pt modelId="{F60FD950-1FF4-481A-AE1F-5192505FFBCA}" type="pres">
      <dgm:prSet presAssocID="{5D26DB23-FBB1-44FA-AB47-09FA558FC8FB}" presName="node" presStyleLbl="node1" presStyleIdx="3" presStyleCnt="7">
        <dgm:presLayoutVars>
          <dgm:bulletEnabled val="1"/>
        </dgm:presLayoutVars>
      </dgm:prSet>
      <dgm:spPr/>
      <dgm:t>
        <a:bodyPr/>
        <a:lstStyle/>
        <a:p>
          <a:endParaRPr lang="en-US"/>
        </a:p>
      </dgm:t>
    </dgm:pt>
    <dgm:pt modelId="{71E3E213-5A50-4268-B997-9CB1930A359B}" type="pres">
      <dgm:prSet presAssocID="{D511EC66-3C70-4E09-BE4B-BF3DB138236F}" presName="parTrans" presStyleLbl="sibTrans2D1" presStyleIdx="4" presStyleCnt="7"/>
      <dgm:spPr/>
      <dgm:t>
        <a:bodyPr/>
        <a:lstStyle/>
        <a:p>
          <a:endParaRPr lang="en-US"/>
        </a:p>
      </dgm:t>
    </dgm:pt>
    <dgm:pt modelId="{B2A1C6CF-C788-4C67-A263-A6BC06B8B90D}" type="pres">
      <dgm:prSet presAssocID="{D511EC66-3C70-4E09-BE4B-BF3DB138236F}" presName="connectorText" presStyleLbl="sibTrans2D1" presStyleIdx="4" presStyleCnt="7"/>
      <dgm:spPr/>
      <dgm:t>
        <a:bodyPr/>
        <a:lstStyle/>
        <a:p>
          <a:endParaRPr lang="en-US"/>
        </a:p>
      </dgm:t>
    </dgm:pt>
    <dgm:pt modelId="{F6FA6F6F-3AAB-43FF-81F6-D760EE766484}" type="pres">
      <dgm:prSet presAssocID="{DD5966A7-394A-4AC3-8B1E-50F6212AE43B}" presName="node" presStyleLbl="node1" presStyleIdx="4" presStyleCnt="7">
        <dgm:presLayoutVars>
          <dgm:bulletEnabled val="1"/>
        </dgm:presLayoutVars>
      </dgm:prSet>
      <dgm:spPr/>
      <dgm:t>
        <a:bodyPr/>
        <a:lstStyle/>
        <a:p>
          <a:endParaRPr lang="en-US"/>
        </a:p>
      </dgm:t>
    </dgm:pt>
    <dgm:pt modelId="{F8A3CA6E-C674-4485-B9BA-536E34D31B7C}" type="pres">
      <dgm:prSet presAssocID="{3F40E67A-4733-4145-BC50-D17C5CC2BE3A}" presName="parTrans" presStyleLbl="sibTrans2D1" presStyleIdx="5" presStyleCnt="7"/>
      <dgm:spPr/>
      <dgm:t>
        <a:bodyPr/>
        <a:lstStyle/>
        <a:p>
          <a:endParaRPr lang="en-US"/>
        </a:p>
      </dgm:t>
    </dgm:pt>
    <dgm:pt modelId="{9D030A03-7A0B-405C-9C7E-FE442593752B}" type="pres">
      <dgm:prSet presAssocID="{3F40E67A-4733-4145-BC50-D17C5CC2BE3A}" presName="connectorText" presStyleLbl="sibTrans2D1" presStyleIdx="5" presStyleCnt="7"/>
      <dgm:spPr/>
      <dgm:t>
        <a:bodyPr/>
        <a:lstStyle/>
        <a:p>
          <a:endParaRPr lang="en-US"/>
        </a:p>
      </dgm:t>
    </dgm:pt>
    <dgm:pt modelId="{4FF5823D-7EBF-4A83-BAE0-2A69A446163A}" type="pres">
      <dgm:prSet presAssocID="{616ED13F-792A-4403-981D-663712139EE6}" presName="node" presStyleLbl="node1" presStyleIdx="5" presStyleCnt="7">
        <dgm:presLayoutVars>
          <dgm:bulletEnabled val="1"/>
        </dgm:presLayoutVars>
      </dgm:prSet>
      <dgm:spPr/>
      <dgm:t>
        <a:bodyPr/>
        <a:lstStyle/>
        <a:p>
          <a:endParaRPr lang="en-US"/>
        </a:p>
      </dgm:t>
    </dgm:pt>
    <dgm:pt modelId="{5402EDB3-2993-4FEF-811F-270E6252FC34}" type="pres">
      <dgm:prSet presAssocID="{F63F4920-5C95-4ACF-89DE-C363C4BCF989}" presName="parTrans" presStyleLbl="sibTrans2D1" presStyleIdx="6" presStyleCnt="7"/>
      <dgm:spPr/>
      <dgm:t>
        <a:bodyPr/>
        <a:lstStyle/>
        <a:p>
          <a:endParaRPr lang="en-US"/>
        </a:p>
      </dgm:t>
    </dgm:pt>
    <dgm:pt modelId="{0D7D56E5-8C25-4E5F-872F-DC248498ED4E}" type="pres">
      <dgm:prSet presAssocID="{F63F4920-5C95-4ACF-89DE-C363C4BCF989}" presName="connectorText" presStyleLbl="sibTrans2D1" presStyleIdx="6" presStyleCnt="7"/>
      <dgm:spPr/>
      <dgm:t>
        <a:bodyPr/>
        <a:lstStyle/>
        <a:p>
          <a:endParaRPr lang="en-US"/>
        </a:p>
      </dgm:t>
    </dgm:pt>
    <dgm:pt modelId="{F5E2501D-C863-4A72-931E-16D697D5ED0E}" type="pres">
      <dgm:prSet presAssocID="{5289EA4C-641C-4BE2-BBBD-711461285059}" presName="node" presStyleLbl="node1" presStyleIdx="6" presStyleCnt="7">
        <dgm:presLayoutVars>
          <dgm:bulletEnabled val="1"/>
        </dgm:presLayoutVars>
      </dgm:prSet>
      <dgm:spPr/>
      <dgm:t>
        <a:bodyPr/>
        <a:lstStyle/>
        <a:p>
          <a:endParaRPr lang="en-US"/>
        </a:p>
      </dgm:t>
    </dgm:pt>
  </dgm:ptLst>
  <dgm:cxnLst>
    <dgm:cxn modelId="{4548F8F3-B661-4F0D-9649-956D89C9A3BA}" type="presOf" srcId="{DD5966A7-394A-4AC3-8B1E-50F6212AE43B}" destId="{F6FA6F6F-3AAB-43FF-81F6-D760EE766484}" srcOrd="0" destOrd="0" presId="urn:microsoft.com/office/officeart/2005/8/layout/radial5"/>
    <dgm:cxn modelId="{6E8280E1-2EA0-4781-AFF2-6BD3B0414905}" type="presOf" srcId="{49029E7C-CF24-44BF-B08A-B3E60E55F832}" destId="{C6FAACD0-2DED-43CA-BA0B-EEFEA97D3578}" srcOrd="0" destOrd="0" presId="urn:microsoft.com/office/officeart/2005/8/layout/radial5"/>
    <dgm:cxn modelId="{0AD5F5BB-2833-4C86-AB10-428237D3FA74}" type="presOf" srcId="{5D26DB23-FBB1-44FA-AB47-09FA558FC8FB}" destId="{F60FD950-1FF4-481A-AE1F-5192505FFBCA}" srcOrd="0" destOrd="0" presId="urn:microsoft.com/office/officeart/2005/8/layout/radial5"/>
    <dgm:cxn modelId="{0F9C76D3-1DBA-4919-8DB5-B593708AFC7E}" srcId="{B771CB78-CFB2-4F05-89AD-F2559EBB315E}" destId="{BA25707C-FEC7-457B-9C47-2D9118F1338B}" srcOrd="0" destOrd="0" parTransId="{E3DCDDE3-393D-4CFD-95D7-4F78D39F8C08}" sibTransId="{1CA0DB94-960A-4E42-BE3F-97C0F5216AEE}"/>
    <dgm:cxn modelId="{1C8F4AFC-B0A2-451F-A8EB-00C2235662F9}" type="presOf" srcId="{3F40E67A-4733-4145-BC50-D17C5CC2BE3A}" destId="{9D030A03-7A0B-405C-9C7E-FE442593752B}" srcOrd="1" destOrd="0" presId="urn:microsoft.com/office/officeart/2005/8/layout/radial5"/>
    <dgm:cxn modelId="{5EAB0368-51C6-4FD2-96CC-4B5D22CF0189}" srcId="{BA25707C-FEC7-457B-9C47-2D9118F1338B}" destId="{5289EA4C-641C-4BE2-BBBD-711461285059}" srcOrd="6" destOrd="0" parTransId="{F63F4920-5C95-4ACF-89DE-C363C4BCF989}" sibTransId="{5F684E6F-5781-4E42-A510-ABEF3642F586}"/>
    <dgm:cxn modelId="{074DFB5E-7A4B-471D-A2A7-3BEAF44D1C29}" srcId="{BA25707C-FEC7-457B-9C47-2D9118F1338B}" destId="{F644A533-31DF-4859-8DA6-C267A25193A1}" srcOrd="0" destOrd="0" parTransId="{49029E7C-CF24-44BF-B08A-B3E60E55F832}" sibTransId="{EA3D104C-392B-4FB2-86E2-D514999523DD}"/>
    <dgm:cxn modelId="{8C5B4137-9A29-4379-80FE-9D306B5E6045}" type="presOf" srcId="{D511EC66-3C70-4E09-BE4B-BF3DB138236F}" destId="{71E3E213-5A50-4268-B997-9CB1930A359B}" srcOrd="0" destOrd="0" presId="urn:microsoft.com/office/officeart/2005/8/layout/radial5"/>
    <dgm:cxn modelId="{3FB8EC9C-7E8C-44E9-872E-E78E2DFC1AA7}" type="presOf" srcId="{BA25707C-FEC7-457B-9C47-2D9118F1338B}" destId="{B330F4D1-EA16-4996-B72C-74F30EE6C5AD}" srcOrd="0" destOrd="0" presId="urn:microsoft.com/office/officeart/2005/8/layout/radial5"/>
    <dgm:cxn modelId="{6AEB2710-27DD-422F-825D-97CA61A43E64}" type="presOf" srcId="{E19BFAB8-D2E8-477E-8011-69B85D0ABBD2}" destId="{84C0CF98-0C45-4A1C-912A-0EF61B82264B}" srcOrd="0" destOrd="0" presId="urn:microsoft.com/office/officeart/2005/8/layout/radial5"/>
    <dgm:cxn modelId="{DB4BF0D5-19D3-4044-BEB5-4F27D8CC379E}" type="presOf" srcId="{616ED13F-792A-4403-981D-663712139EE6}" destId="{4FF5823D-7EBF-4A83-BAE0-2A69A446163A}" srcOrd="0" destOrd="0" presId="urn:microsoft.com/office/officeart/2005/8/layout/radial5"/>
    <dgm:cxn modelId="{2E091EEB-08DC-4215-8276-9CACE5409C20}" srcId="{BA25707C-FEC7-457B-9C47-2D9118F1338B}" destId="{616ED13F-792A-4403-981D-663712139EE6}" srcOrd="5" destOrd="0" parTransId="{3F40E67A-4733-4145-BC50-D17C5CC2BE3A}" sibTransId="{559BA12C-1802-4F8F-8190-372B2F182B30}"/>
    <dgm:cxn modelId="{2BA349E5-6A8B-4C34-99A1-B2626B4FC663}" type="presOf" srcId="{F63F4920-5C95-4ACF-89DE-C363C4BCF989}" destId="{5402EDB3-2993-4FEF-811F-270E6252FC34}" srcOrd="0" destOrd="0" presId="urn:microsoft.com/office/officeart/2005/8/layout/radial5"/>
    <dgm:cxn modelId="{177D7CA4-638C-4BC0-B6A5-7F5CBDFFC5EF}" type="presOf" srcId="{5752DE58-A098-47CD-B9C0-C52271E8FCA1}" destId="{9637B8E4-F6F1-4B44-A85E-BEA1E71F5AB4}" srcOrd="0" destOrd="0" presId="urn:microsoft.com/office/officeart/2005/8/layout/radial5"/>
    <dgm:cxn modelId="{37872E8F-F42B-468A-A650-5F71639F208D}" type="presOf" srcId="{99AC231C-E9CE-4714-92E3-E03538B81C61}" destId="{2C6AD7E5-73DB-4121-BB79-A5E19CC38018}" srcOrd="0" destOrd="0" presId="urn:microsoft.com/office/officeart/2005/8/layout/radial5"/>
    <dgm:cxn modelId="{516E8EC0-6293-4653-980E-83B7F34F0461}" type="presOf" srcId="{F644A533-31DF-4859-8DA6-C267A25193A1}" destId="{E85474A0-86ED-49C5-98D4-047F6766DB89}" srcOrd="0" destOrd="0" presId="urn:microsoft.com/office/officeart/2005/8/layout/radial5"/>
    <dgm:cxn modelId="{1A4F3EF2-8ED3-4E3D-9036-928DA5351D48}" type="presOf" srcId="{F63F4920-5C95-4ACF-89DE-C363C4BCF989}" destId="{0D7D56E5-8C25-4E5F-872F-DC248498ED4E}" srcOrd="1" destOrd="0" presId="urn:microsoft.com/office/officeart/2005/8/layout/radial5"/>
    <dgm:cxn modelId="{A0A224E9-D7B3-414F-945A-E51CE1AD762A}" type="presOf" srcId="{49029E7C-CF24-44BF-B08A-B3E60E55F832}" destId="{AA247D54-B2A5-48F7-89C8-4CF428875693}" srcOrd="1" destOrd="0" presId="urn:microsoft.com/office/officeart/2005/8/layout/radial5"/>
    <dgm:cxn modelId="{62E3F33F-5FDD-4C96-AC9A-C2A04ED68AB6}" srcId="{BA25707C-FEC7-457B-9C47-2D9118F1338B}" destId="{5D26DB23-FBB1-44FA-AB47-09FA558FC8FB}" srcOrd="3" destOrd="0" parTransId="{F4A7A9E1-6669-4EFC-A14B-B5777778ECAA}" sibTransId="{DD478FDC-33C9-49D6-BCDC-E4B8AC7C2D60}"/>
    <dgm:cxn modelId="{8B66C2EE-1D1B-44DE-A97E-5D46C8201C5C}" type="presOf" srcId="{59E1A1A9-9BA4-4E51-BC03-4D7D41D4DDE3}" destId="{FB821651-301D-4414-8219-0B5ED60A3205}" srcOrd="0" destOrd="0" presId="urn:microsoft.com/office/officeart/2005/8/layout/radial5"/>
    <dgm:cxn modelId="{0CEE4785-57AC-4B7C-8D26-5FB3B6367F06}" srcId="{BA25707C-FEC7-457B-9C47-2D9118F1338B}" destId="{DD5966A7-394A-4AC3-8B1E-50F6212AE43B}" srcOrd="4" destOrd="0" parTransId="{D511EC66-3C70-4E09-BE4B-BF3DB138236F}" sibTransId="{DF05AF7E-1FF7-472F-B57F-B4DD50635C0B}"/>
    <dgm:cxn modelId="{7F022189-136E-4561-8DC8-CE9FE6E1AF11}" srcId="{BA25707C-FEC7-457B-9C47-2D9118F1338B}" destId="{59E1A1A9-9BA4-4E51-BC03-4D7D41D4DDE3}" srcOrd="1" destOrd="0" parTransId="{99AC231C-E9CE-4714-92E3-E03538B81C61}" sibTransId="{467A8495-0A44-417A-BEE0-6D20850C58FB}"/>
    <dgm:cxn modelId="{224DF7DE-1B1E-406D-94C8-EB7D5E790A47}" type="presOf" srcId="{5289EA4C-641C-4BE2-BBBD-711461285059}" destId="{F5E2501D-C863-4A72-931E-16D697D5ED0E}" srcOrd="0" destOrd="0" presId="urn:microsoft.com/office/officeart/2005/8/layout/radial5"/>
    <dgm:cxn modelId="{29BF5CF8-65AD-46EC-B6A6-E7BE1A8E4F80}" srcId="{BA25707C-FEC7-457B-9C47-2D9118F1338B}" destId="{5752DE58-A098-47CD-B9C0-C52271E8FCA1}" srcOrd="2" destOrd="0" parTransId="{E19BFAB8-D2E8-477E-8011-69B85D0ABBD2}" sibTransId="{6A8CBFEA-AF8F-4F77-83C3-04D3AD3B9362}"/>
    <dgm:cxn modelId="{C92B6F6D-25A9-40CB-9FB7-973AE3C3B904}" type="presOf" srcId="{E19BFAB8-D2E8-477E-8011-69B85D0ABBD2}" destId="{57D55C9F-1BC1-418B-9CD0-0936DC6B85C0}" srcOrd="1" destOrd="0" presId="urn:microsoft.com/office/officeart/2005/8/layout/radial5"/>
    <dgm:cxn modelId="{0F20BA26-5036-406E-ABAD-ECCE9804486E}" type="presOf" srcId="{F4A7A9E1-6669-4EFC-A14B-B5777778ECAA}" destId="{6C8FEA8D-6212-4971-8A1A-16AA6C144916}" srcOrd="0" destOrd="0" presId="urn:microsoft.com/office/officeart/2005/8/layout/radial5"/>
    <dgm:cxn modelId="{4E7BC074-6A2D-4744-850A-283D6A8BDCD2}" type="presOf" srcId="{3F40E67A-4733-4145-BC50-D17C5CC2BE3A}" destId="{F8A3CA6E-C674-4485-B9BA-536E34D31B7C}" srcOrd="0" destOrd="0" presId="urn:microsoft.com/office/officeart/2005/8/layout/radial5"/>
    <dgm:cxn modelId="{2C7050C5-B064-4B44-BEEE-B413B972F4D6}" type="presOf" srcId="{99AC231C-E9CE-4714-92E3-E03538B81C61}" destId="{221D6A14-D0DC-4811-BEC9-43A10B7FB86C}" srcOrd="1" destOrd="0" presId="urn:microsoft.com/office/officeart/2005/8/layout/radial5"/>
    <dgm:cxn modelId="{7E855397-857F-4C99-A671-DA8AB6F99D6D}" type="presOf" srcId="{B771CB78-CFB2-4F05-89AD-F2559EBB315E}" destId="{77EB97E5-C518-4F61-A743-EAD455BF6D7B}" srcOrd="0" destOrd="0" presId="urn:microsoft.com/office/officeart/2005/8/layout/radial5"/>
    <dgm:cxn modelId="{CB707BCE-BF6B-463D-AA2A-DAE27422C4BF}" type="presOf" srcId="{D511EC66-3C70-4E09-BE4B-BF3DB138236F}" destId="{B2A1C6CF-C788-4C67-A263-A6BC06B8B90D}" srcOrd="1" destOrd="0" presId="urn:microsoft.com/office/officeart/2005/8/layout/radial5"/>
    <dgm:cxn modelId="{43C49B93-0CAC-458D-BA37-CA406587B39E}" type="presOf" srcId="{F4A7A9E1-6669-4EFC-A14B-B5777778ECAA}" destId="{22368CDD-295E-46E9-8EA8-EEB9C8FFB20C}" srcOrd="1" destOrd="0" presId="urn:microsoft.com/office/officeart/2005/8/layout/radial5"/>
    <dgm:cxn modelId="{C0426009-37BF-4997-8AB3-83AA35E7C1C8}" type="presParOf" srcId="{77EB97E5-C518-4F61-A743-EAD455BF6D7B}" destId="{B330F4D1-EA16-4996-B72C-74F30EE6C5AD}" srcOrd="0" destOrd="0" presId="urn:microsoft.com/office/officeart/2005/8/layout/radial5"/>
    <dgm:cxn modelId="{93F82F36-CC2A-4640-9915-D54BC47AF8EA}" type="presParOf" srcId="{77EB97E5-C518-4F61-A743-EAD455BF6D7B}" destId="{C6FAACD0-2DED-43CA-BA0B-EEFEA97D3578}" srcOrd="1" destOrd="0" presId="urn:microsoft.com/office/officeart/2005/8/layout/radial5"/>
    <dgm:cxn modelId="{056C7CE8-FA3B-4D5B-A6BE-9949A34D36A5}" type="presParOf" srcId="{C6FAACD0-2DED-43CA-BA0B-EEFEA97D3578}" destId="{AA247D54-B2A5-48F7-89C8-4CF428875693}" srcOrd="0" destOrd="0" presId="urn:microsoft.com/office/officeart/2005/8/layout/radial5"/>
    <dgm:cxn modelId="{91ED112A-EB79-46FB-B926-A5C300FA6C6D}" type="presParOf" srcId="{77EB97E5-C518-4F61-A743-EAD455BF6D7B}" destId="{E85474A0-86ED-49C5-98D4-047F6766DB89}" srcOrd="2" destOrd="0" presId="urn:microsoft.com/office/officeart/2005/8/layout/radial5"/>
    <dgm:cxn modelId="{06669C6C-3CCB-4953-8ABC-9C664C5F90CA}" type="presParOf" srcId="{77EB97E5-C518-4F61-A743-EAD455BF6D7B}" destId="{2C6AD7E5-73DB-4121-BB79-A5E19CC38018}" srcOrd="3" destOrd="0" presId="urn:microsoft.com/office/officeart/2005/8/layout/radial5"/>
    <dgm:cxn modelId="{F862C368-325A-44D5-8E63-E524243BDA7F}" type="presParOf" srcId="{2C6AD7E5-73DB-4121-BB79-A5E19CC38018}" destId="{221D6A14-D0DC-4811-BEC9-43A10B7FB86C}" srcOrd="0" destOrd="0" presId="urn:microsoft.com/office/officeart/2005/8/layout/radial5"/>
    <dgm:cxn modelId="{1A3C7A4E-526A-416B-B2D3-8C83A0503A63}" type="presParOf" srcId="{77EB97E5-C518-4F61-A743-EAD455BF6D7B}" destId="{FB821651-301D-4414-8219-0B5ED60A3205}" srcOrd="4" destOrd="0" presId="urn:microsoft.com/office/officeart/2005/8/layout/radial5"/>
    <dgm:cxn modelId="{10E2492A-2ACD-4721-943C-8A1A2FBEAD75}" type="presParOf" srcId="{77EB97E5-C518-4F61-A743-EAD455BF6D7B}" destId="{84C0CF98-0C45-4A1C-912A-0EF61B82264B}" srcOrd="5" destOrd="0" presId="urn:microsoft.com/office/officeart/2005/8/layout/radial5"/>
    <dgm:cxn modelId="{307C1589-8F98-4BD9-B753-119FE274152A}" type="presParOf" srcId="{84C0CF98-0C45-4A1C-912A-0EF61B82264B}" destId="{57D55C9F-1BC1-418B-9CD0-0936DC6B85C0}" srcOrd="0" destOrd="0" presId="urn:microsoft.com/office/officeart/2005/8/layout/radial5"/>
    <dgm:cxn modelId="{66E9F83F-F024-4EA8-B8E0-9C7E54133C7F}" type="presParOf" srcId="{77EB97E5-C518-4F61-A743-EAD455BF6D7B}" destId="{9637B8E4-F6F1-4B44-A85E-BEA1E71F5AB4}" srcOrd="6" destOrd="0" presId="urn:microsoft.com/office/officeart/2005/8/layout/radial5"/>
    <dgm:cxn modelId="{765D2F9A-4212-4474-8A05-5D9A65F6DD4F}" type="presParOf" srcId="{77EB97E5-C518-4F61-A743-EAD455BF6D7B}" destId="{6C8FEA8D-6212-4971-8A1A-16AA6C144916}" srcOrd="7" destOrd="0" presId="urn:microsoft.com/office/officeart/2005/8/layout/radial5"/>
    <dgm:cxn modelId="{B4C886CB-9E18-4DC7-A787-AFB565DCE904}" type="presParOf" srcId="{6C8FEA8D-6212-4971-8A1A-16AA6C144916}" destId="{22368CDD-295E-46E9-8EA8-EEB9C8FFB20C}" srcOrd="0" destOrd="0" presId="urn:microsoft.com/office/officeart/2005/8/layout/radial5"/>
    <dgm:cxn modelId="{05193259-3F69-4C24-8EB1-AEAEECFF77DA}" type="presParOf" srcId="{77EB97E5-C518-4F61-A743-EAD455BF6D7B}" destId="{F60FD950-1FF4-481A-AE1F-5192505FFBCA}" srcOrd="8" destOrd="0" presId="urn:microsoft.com/office/officeart/2005/8/layout/radial5"/>
    <dgm:cxn modelId="{AF9ED240-3438-47FC-88EE-191D1BDDB555}" type="presParOf" srcId="{77EB97E5-C518-4F61-A743-EAD455BF6D7B}" destId="{71E3E213-5A50-4268-B997-9CB1930A359B}" srcOrd="9" destOrd="0" presId="urn:microsoft.com/office/officeart/2005/8/layout/radial5"/>
    <dgm:cxn modelId="{16997A3F-18C9-40F9-9D47-75F5876FB6A7}" type="presParOf" srcId="{71E3E213-5A50-4268-B997-9CB1930A359B}" destId="{B2A1C6CF-C788-4C67-A263-A6BC06B8B90D}" srcOrd="0" destOrd="0" presId="urn:microsoft.com/office/officeart/2005/8/layout/radial5"/>
    <dgm:cxn modelId="{A46CD57C-E6AA-4C7D-B2C2-1A972BFBC3C9}" type="presParOf" srcId="{77EB97E5-C518-4F61-A743-EAD455BF6D7B}" destId="{F6FA6F6F-3AAB-43FF-81F6-D760EE766484}" srcOrd="10" destOrd="0" presId="urn:microsoft.com/office/officeart/2005/8/layout/radial5"/>
    <dgm:cxn modelId="{52BAFF4A-DDE7-4AE6-889D-506D0720EDED}" type="presParOf" srcId="{77EB97E5-C518-4F61-A743-EAD455BF6D7B}" destId="{F8A3CA6E-C674-4485-B9BA-536E34D31B7C}" srcOrd="11" destOrd="0" presId="urn:microsoft.com/office/officeart/2005/8/layout/radial5"/>
    <dgm:cxn modelId="{1FDE7D9C-3C95-4472-8212-89B71EAD74EB}" type="presParOf" srcId="{F8A3CA6E-C674-4485-B9BA-536E34D31B7C}" destId="{9D030A03-7A0B-405C-9C7E-FE442593752B}" srcOrd="0" destOrd="0" presId="urn:microsoft.com/office/officeart/2005/8/layout/radial5"/>
    <dgm:cxn modelId="{4447BBA0-B69F-4EC7-8E7C-106763743CBC}" type="presParOf" srcId="{77EB97E5-C518-4F61-A743-EAD455BF6D7B}" destId="{4FF5823D-7EBF-4A83-BAE0-2A69A446163A}" srcOrd="12" destOrd="0" presId="urn:microsoft.com/office/officeart/2005/8/layout/radial5"/>
    <dgm:cxn modelId="{DB012CF1-D105-4E56-8465-580864E22513}" type="presParOf" srcId="{77EB97E5-C518-4F61-A743-EAD455BF6D7B}" destId="{5402EDB3-2993-4FEF-811F-270E6252FC34}" srcOrd="13" destOrd="0" presId="urn:microsoft.com/office/officeart/2005/8/layout/radial5"/>
    <dgm:cxn modelId="{543D341C-8B66-4046-B2F5-0ADCEE65185F}" type="presParOf" srcId="{5402EDB3-2993-4FEF-811F-270E6252FC34}" destId="{0D7D56E5-8C25-4E5F-872F-DC248498ED4E}" srcOrd="0" destOrd="0" presId="urn:microsoft.com/office/officeart/2005/8/layout/radial5"/>
    <dgm:cxn modelId="{D9617B30-E736-4A8F-88A7-4FD9B1D87CE7}" type="presParOf" srcId="{77EB97E5-C518-4F61-A743-EAD455BF6D7B}" destId="{F5E2501D-C863-4A72-931E-16D697D5ED0E}"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71CB78-CFB2-4F05-89AD-F2559EBB315E}"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BA25707C-FEC7-457B-9C47-2D9118F1338B}">
      <dgm:prSet phldrT="[Text]"/>
      <dgm:spPr/>
      <dgm:t>
        <a:bodyPr/>
        <a:lstStyle/>
        <a:p>
          <a:r>
            <a:rPr lang="en-US" dirty="0" err="1" smtClean="0"/>
            <a:t>Kuali</a:t>
          </a:r>
          <a:r>
            <a:rPr lang="en-US" dirty="0" smtClean="0"/>
            <a:t> Research Test Strategy</a:t>
          </a:r>
          <a:endParaRPr lang="en-US" dirty="0"/>
        </a:p>
      </dgm:t>
    </dgm:pt>
    <dgm:pt modelId="{E3DCDDE3-393D-4CFD-95D7-4F78D39F8C08}" type="parTrans" cxnId="{0F9C76D3-1DBA-4919-8DB5-B593708AFC7E}">
      <dgm:prSet/>
      <dgm:spPr/>
      <dgm:t>
        <a:bodyPr/>
        <a:lstStyle/>
        <a:p>
          <a:endParaRPr lang="en-US"/>
        </a:p>
      </dgm:t>
    </dgm:pt>
    <dgm:pt modelId="{1CA0DB94-960A-4E42-BE3F-97C0F5216AEE}" type="sibTrans" cxnId="{0F9C76D3-1DBA-4919-8DB5-B593708AFC7E}">
      <dgm:prSet/>
      <dgm:spPr/>
      <dgm:t>
        <a:bodyPr/>
        <a:lstStyle/>
        <a:p>
          <a:endParaRPr lang="en-US"/>
        </a:p>
      </dgm:t>
    </dgm:pt>
    <dgm:pt modelId="{F644A533-31DF-4859-8DA6-C267A25193A1}">
      <dgm:prSet phldrT="[Text]"/>
      <dgm:spPr>
        <a:solidFill>
          <a:schemeClr val="bg1">
            <a:lumMod val="65000"/>
          </a:schemeClr>
        </a:solidFill>
      </dgm:spPr>
      <dgm:t>
        <a:bodyPr/>
        <a:lstStyle/>
        <a:p>
          <a:r>
            <a:rPr lang="en-US" dirty="0" smtClean="0"/>
            <a:t>User Acceptance</a:t>
          </a:r>
          <a:endParaRPr lang="en-US" dirty="0"/>
        </a:p>
      </dgm:t>
    </dgm:pt>
    <dgm:pt modelId="{49029E7C-CF24-44BF-B08A-B3E60E55F832}" type="parTrans" cxnId="{074DFB5E-7A4B-471D-A2A7-3BEAF44D1C29}">
      <dgm:prSet/>
      <dgm:spPr/>
      <dgm:t>
        <a:bodyPr/>
        <a:lstStyle/>
        <a:p>
          <a:endParaRPr lang="en-US"/>
        </a:p>
      </dgm:t>
    </dgm:pt>
    <dgm:pt modelId="{EA3D104C-392B-4FB2-86E2-D514999523DD}" type="sibTrans" cxnId="{074DFB5E-7A4B-471D-A2A7-3BEAF44D1C29}">
      <dgm:prSet/>
      <dgm:spPr/>
      <dgm:t>
        <a:bodyPr/>
        <a:lstStyle/>
        <a:p>
          <a:endParaRPr lang="en-US"/>
        </a:p>
      </dgm:t>
    </dgm:pt>
    <dgm:pt modelId="{59E1A1A9-9BA4-4E51-BC03-4D7D41D4DDE3}">
      <dgm:prSet phldrT="[Text]"/>
      <dgm:spPr>
        <a:solidFill>
          <a:srgbClr val="006390"/>
        </a:solidFill>
      </dgm:spPr>
      <dgm:t>
        <a:bodyPr/>
        <a:lstStyle/>
        <a:p>
          <a:r>
            <a:rPr lang="en-US" dirty="0" smtClean="0"/>
            <a:t>Unit Testing</a:t>
          </a:r>
          <a:endParaRPr lang="en-US" dirty="0"/>
        </a:p>
      </dgm:t>
    </dgm:pt>
    <dgm:pt modelId="{99AC231C-E9CE-4714-92E3-E03538B81C61}" type="parTrans" cxnId="{7F022189-136E-4561-8DC8-CE9FE6E1AF11}">
      <dgm:prSet/>
      <dgm:spPr/>
      <dgm:t>
        <a:bodyPr/>
        <a:lstStyle/>
        <a:p>
          <a:endParaRPr lang="en-US"/>
        </a:p>
      </dgm:t>
    </dgm:pt>
    <dgm:pt modelId="{467A8495-0A44-417A-BEE0-6D20850C58FB}" type="sibTrans" cxnId="{7F022189-136E-4561-8DC8-CE9FE6E1AF11}">
      <dgm:prSet/>
      <dgm:spPr/>
      <dgm:t>
        <a:bodyPr/>
        <a:lstStyle/>
        <a:p>
          <a:endParaRPr lang="en-US"/>
        </a:p>
      </dgm:t>
    </dgm:pt>
    <dgm:pt modelId="{5752DE58-A098-47CD-B9C0-C52271E8FCA1}">
      <dgm:prSet phldrT="[Text]"/>
      <dgm:spPr>
        <a:solidFill>
          <a:srgbClr val="A6A6A6"/>
        </a:solidFill>
      </dgm:spPr>
      <dgm:t>
        <a:bodyPr/>
        <a:lstStyle/>
        <a:p>
          <a:r>
            <a:rPr lang="en-US" dirty="0" smtClean="0"/>
            <a:t>Data Migration</a:t>
          </a:r>
          <a:endParaRPr lang="en-US" dirty="0"/>
        </a:p>
      </dgm:t>
    </dgm:pt>
    <dgm:pt modelId="{E19BFAB8-D2E8-477E-8011-69B85D0ABBD2}" type="parTrans" cxnId="{29BF5CF8-65AD-46EC-B6A6-E7BE1A8E4F80}">
      <dgm:prSet/>
      <dgm:spPr/>
      <dgm:t>
        <a:bodyPr/>
        <a:lstStyle/>
        <a:p>
          <a:endParaRPr lang="en-US"/>
        </a:p>
      </dgm:t>
    </dgm:pt>
    <dgm:pt modelId="{6A8CBFEA-AF8F-4F77-83C3-04D3AD3B9362}" type="sibTrans" cxnId="{29BF5CF8-65AD-46EC-B6A6-E7BE1A8E4F80}">
      <dgm:prSet/>
      <dgm:spPr/>
      <dgm:t>
        <a:bodyPr/>
        <a:lstStyle/>
        <a:p>
          <a:endParaRPr lang="en-US"/>
        </a:p>
      </dgm:t>
    </dgm:pt>
    <dgm:pt modelId="{5D26DB23-FBB1-44FA-AB47-09FA558FC8FB}">
      <dgm:prSet phldrT="[Text]"/>
      <dgm:spPr>
        <a:solidFill>
          <a:srgbClr val="A6A6A6"/>
        </a:solidFill>
      </dgm:spPr>
      <dgm:t>
        <a:bodyPr/>
        <a:lstStyle/>
        <a:p>
          <a:r>
            <a:rPr lang="en-US" dirty="0" smtClean="0"/>
            <a:t>Functional Testing</a:t>
          </a:r>
          <a:endParaRPr lang="en-US" dirty="0"/>
        </a:p>
      </dgm:t>
    </dgm:pt>
    <dgm:pt modelId="{F4A7A9E1-6669-4EFC-A14B-B5777778ECAA}" type="parTrans" cxnId="{62E3F33F-5FDD-4C96-AC9A-C2A04ED68AB6}">
      <dgm:prSet/>
      <dgm:spPr/>
      <dgm:t>
        <a:bodyPr/>
        <a:lstStyle/>
        <a:p>
          <a:endParaRPr lang="en-US"/>
        </a:p>
      </dgm:t>
    </dgm:pt>
    <dgm:pt modelId="{DD478FDC-33C9-49D6-BCDC-E4B8AC7C2D60}" type="sibTrans" cxnId="{62E3F33F-5FDD-4C96-AC9A-C2A04ED68AB6}">
      <dgm:prSet/>
      <dgm:spPr/>
      <dgm:t>
        <a:bodyPr/>
        <a:lstStyle/>
        <a:p>
          <a:endParaRPr lang="en-US"/>
        </a:p>
      </dgm:t>
    </dgm:pt>
    <dgm:pt modelId="{DD5966A7-394A-4AC3-8B1E-50F6212AE43B}">
      <dgm:prSet phldrT="[Text]"/>
      <dgm:spPr>
        <a:solidFill>
          <a:srgbClr val="A6A6A6"/>
        </a:solidFill>
      </dgm:spPr>
      <dgm:t>
        <a:bodyPr/>
        <a:lstStyle/>
        <a:p>
          <a:r>
            <a:rPr lang="en-US" dirty="0" smtClean="0"/>
            <a:t>System Integration Testing</a:t>
          </a:r>
          <a:endParaRPr lang="en-US" dirty="0"/>
        </a:p>
      </dgm:t>
    </dgm:pt>
    <dgm:pt modelId="{D511EC66-3C70-4E09-BE4B-BF3DB138236F}" type="parTrans" cxnId="{0CEE4785-57AC-4B7C-8D26-5FB3B6367F06}">
      <dgm:prSet/>
      <dgm:spPr/>
      <dgm:t>
        <a:bodyPr/>
        <a:lstStyle/>
        <a:p>
          <a:endParaRPr lang="en-US"/>
        </a:p>
      </dgm:t>
    </dgm:pt>
    <dgm:pt modelId="{DF05AF7E-1FF7-472F-B57F-B4DD50635C0B}" type="sibTrans" cxnId="{0CEE4785-57AC-4B7C-8D26-5FB3B6367F06}">
      <dgm:prSet/>
      <dgm:spPr/>
      <dgm:t>
        <a:bodyPr/>
        <a:lstStyle/>
        <a:p>
          <a:endParaRPr lang="en-US"/>
        </a:p>
      </dgm:t>
    </dgm:pt>
    <dgm:pt modelId="{616ED13F-792A-4403-981D-663712139EE6}">
      <dgm:prSet phldrT="[Text]"/>
      <dgm:spPr>
        <a:solidFill>
          <a:srgbClr val="A6A6A6"/>
        </a:solidFill>
      </dgm:spPr>
      <dgm:t>
        <a:bodyPr/>
        <a:lstStyle/>
        <a:p>
          <a:r>
            <a:rPr lang="en-US" dirty="0" smtClean="0"/>
            <a:t>Business Process Testing</a:t>
          </a:r>
          <a:endParaRPr lang="en-US" dirty="0"/>
        </a:p>
      </dgm:t>
    </dgm:pt>
    <dgm:pt modelId="{3F40E67A-4733-4145-BC50-D17C5CC2BE3A}" type="parTrans" cxnId="{2E091EEB-08DC-4215-8276-9CACE5409C20}">
      <dgm:prSet/>
      <dgm:spPr/>
      <dgm:t>
        <a:bodyPr/>
        <a:lstStyle/>
        <a:p>
          <a:endParaRPr lang="en-US"/>
        </a:p>
      </dgm:t>
    </dgm:pt>
    <dgm:pt modelId="{559BA12C-1802-4F8F-8190-372B2F182B30}" type="sibTrans" cxnId="{2E091EEB-08DC-4215-8276-9CACE5409C20}">
      <dgm:prSet/>
      <dgm:spPr/>
      <dgm:t>
        <a:bodyPr/>
        <a:lstStyle/>
        <a:p>
          <a:endParaRPr lang="en-US"/>
        </a:p>
      </dgm:t>
    </dgm:pt>
    <dgm:pt modelId="{5289EA4C-641C-4BE2-BBBD-711461285059}">
      <dgm:prSet phldrT="[Text]"/>
      <dgm:spPr>
        <a:solidFill>
          <a:srgbClr val="A6A6A6"/>
        </a:solidFill>
      </dgm:spPr>
      <dgm:t>
        <a:bodyPr/>
        <a:lstStyle/>
        <a:p>
          <a:r>
            <a:rPr lang="en-US" dirty="0" smtClean="0"/>
            <a:t>Performance Test</a:t>
          </a:r>
          <a:endParaRPr lang="en-US" dirty="0"/>
        </a:p>
      </dgm:t>
    </dgm:pt>
    <dgm:pt modelId="{F63F4920-5C95-4ACF-89DE-C363C4BCF989}" type="parTrans" cxnId="{5EAB0368-51C6-4FD2-96CC-4B5D22CF0189}">
      <dgm:prSet/>
      <dgm:spPr/>
      <dgm:t>
        <a:bodyPr/>
        <a:lstStyle/>
        <a:p>
          <a:endParaRPr lang="en-US"/>
        </a:p>
      </dgm:t>
    </dgm:pt>
    <dgm:pt modelId="{5F684E6F-5781-4E42-A510-ABEF3642F586}" type="sibTrans" cxnId="{5EAB0368-51C6-4FD2-96CC-4B5D22CF0189}">
      <dgm:prSet/>
      <dgm:spPr/>
      <dgm:t>
        <a:bodyPr/>
        <a:lstStyle/>
        <a:p>
          <a:endParaRPr lang="en-US"/>
        </a:p>
      </dgm:t>
    </dgm:pt>
    <dgm:pt modelId="{77EB97E5-C518-4F61-A743-EAD455BF6D7B}" type="pres">
      <dgm:prSet presAssocID="{B771CB78-CFB2-4F05-89AD-F2559EBB315E}" presName="Name0" presStyleCnt="0">
        <dgm:presLayoutVars>
          <dgm:chMax val="1"/>
          <dgm:dir/>
          <dgm:animLvl val="ctr"/>
          <dgm:resizeHandles val="exact"/>
        </dgm:presLayoutVars>
      </dgm:prSet>
      <dgm:spPr/>
      <dgm:t>
        <a:bodyPr/>
        <a:lstStyle/>
        <a:p>
          <a:endParaRPr lang="en-US"/>
        </a:p>
      </dgm:t>
    </dgm:pt>
    <dgm:pt modelId="{B330F4D1-EA16-4996-B72C-74F30EE6C5AD}" type="pres">
      <dgm:prSet presAssocID="{BA25707C-FEC7-457B-9C47-2D9118F1338B}" presName="centerShape" presStyleLbl="node0" presStyleIdx="0" presStyleCnt="1"/>
      <dgm:spPr/>
      <dgm:t>
        <a:bodyPr/>
        <a:lstStyle/>
        <a:p>
          <a:endParaRPr lang="en-US"/>
        </a:p>
      </dgm:t>
    </dgm:pt>
    <dgm:pt modelId="{C6FAACD0-2DED-43CA-BA0B-EEFEA97D3578}" type="pres">
      <dgm:prSet presAssocID="{49029E7C-CF24-44BF-B08A-B3E60E55F832}" presName="parTrans" presStyleLbl="sibTrans2D1" presStyleIdx="0" presStyleCnt="7"/>
      <dgm:spPr/>
      <dgm:t>
        <a:bodyPr/>
        <a:lstStyle/>
        <a:p>
          <a:endParaRPr lang="en-US"/>
        </a:p>
      </dgm:t>
    </dgm:pt>
    <dgm:pt modelId="{AA247D54-B2A5-48F7-89C8-4CF428875693}" type="pres">
      <dgm:prSet presAssocID="{49029E7C-CF24-44BF-B08A-B3E60E55F832}" presName="connectorText" presStyleLbl="sibTrans2D1" presStyleIdx="0" presStyleCnt="7"/>
      <dgm:spPr/>
      <dgm:t>
        <a:bodyPr/>
        <a:lstStyle/>
        <a:p>
          <a:endParaRPr lang="en-US"/>
        </a:p>
      </dgm:t>
    </dgm:pt>
    <dgm:pt modelId="{E85474A0-86ED-49C5-98D4-047F6766DB89}" type="pres">
      <dgm:prSet presAssocID="{F644A533-31DF-4859-8DA6-C267A25193A1}" presName="node" presStyleLbl="node1" presStyleIdx="0" presStyleCnt="7">
        <dgm:presLayoutVars>
          <dgm:bulletEnabled val="1"/>
        </dgm:presLayoutVars>
      </dgm:prSet>
      <dgm:spPr/>
      <dgm:t>
        <a:bodyPr/>
        <a:lstStyle/>
        <a:p>
          <a:endParaRPr lang="en-US"/>
        </a:p>
      </dgm:t>
    </dgm:pt>
    <dgm:pt modelId="{2C6AD7E5-73DB-4121-BB79-A5E19CC38018}" type="pres">
      <dgm:prSet presAssocID="{99AC231C-E9CE-4714-92E3-E03538B81C61}" presName="parTrans" presStyleLbl="sibTrans2D1" presStyleIdx="1" presStyleCnt="7"/>
      <dgm:spPr/>
      <dgm:t>
        <a:bodyPr/>
        <a:lstStyle/>
        <a:p>
          <a:endParaRPr lang="en-US"/>
        </a:p>
      </dgm:t>
    </dgm:pt>
    <dgm:pt modelId="{221D6A14-D0DC-4811-BEC9-43A10B7FB86C}" type="pres">
      <dgm:prSet presAssocID="{99AC231C-E9CE-4714-92E3-E03538B81C61}" presName="connectorText" presStyleLbl="sibTrans2D1" presStyleIdx="1" presStyleCnt="7"/>
      <dgm:spPr/>
      <dgm:t>
        <a:bodyPr/>
        <a:lstStyle/>
        <a:p>
          <a:endParaRPr lang="en-US"/>
        </a:p>
      </dgm:t>
    </dgm:pt>
    <dgm:pt modelId="{FB821651-301D-4414-8219-0B5ED60A3205}" type="pres">
      <dgm:prSet presAssocID="{59E1A1A9-9BA4-4E51-BC03-4D7D41D4DDE3}" presName="node" presStyleLbl="node1" presStyleIdx="1" presStyleCnt="7">
        <dgm:presLayoutVars>
          <dgm:bulletEnabled val="1"/>
        </dgm:presLayoutVars>
      </dgm:prSet>
      <dgm:spPr/>
      <dgm:t>
        <a:bodyPr/>
        <a:lstStyle/>
        <a:p>
          <a:endParaRPr lang="en-US"/>
        </a:p>
      </dgm:t>
    </dgm:pt>
    <dgm:pt modelId="{84C0CF98-0C45-4A1C-912A-0EF61B82264B}" type="pres">
      <dgm:prSet presAssocID="{E19BFAB8-D2E8-477E-8011-69B85D0ABBD2}" presName="parTrans" presStyleLbl="sibTrans2D1" presStyleIdx="2" presStyleCnt="7"/>
      <dgm:spPr/>
      <dgm:t>
        <a:bodyPr/>
        <a:lstStyle/>
        <a:p>
          <a:endParaRPr lang="en-US"/>
        </a:p>
      </dgm:t>
    </dgm:pt>
    <dgm:pt modelId="{57D55C9F-1BC1-418B-9CD0-0936DC6B85C0}" type="pres">
      <dgm:prSet presAssocID="{E19BFAB8-D2E8-477E-8011-69B85D0ABBD2}" presName="connectorText" presStyleLbl="sibTrans2D1" presStyleIdx="2" presStyleCnt="7"/>
      <dgm:spPr/>
      <dgm:t>
        <a:bodyPr/>
        <a:lstStyle/>
        <a:p>
          <a:endParaRPr lang="en-US"/>
        </a:p>
      </dgm:t>
    </dgm:pt>
    <dgm:pt modelId="{9637B8E4-F6F1-4B44-A85E-BEA1E71F5AB4}" type="pres">
      <dgm:prSet presAssocID="{5752DE58-A098-47CD-B9C0-C52271E8FCA1}" presName="node" presStyleLbl="node1" presStyleIdx="2" presStyleCnt="7">
        <dgm:presLayoutVars>
          <dgm:bulletEnabled val="1"/>
        </dgm:presLayoutVars>
      </dgm:prSet>
      <dgm:spPr/>
      <dgm:t>
        <a:bodyPr/>
        <a:lstStyle/>
        <a:p>
          <a:endParaRPr lang="en-US"/>
        </a:p>
      </dgm:t>
    </dgm:pt>
    <dgm:pt modelId="{6C8FEA8D-6212-4971-8A1A-16AA6C144916}" type="pres">
      <dgm:prSet presAssocID="{F4A7A9E1-6669-4EFC-A14B-B5777778ECAA}" presName="parTrans" presStyleLbl="sibTrans2D1" presStyleIdx="3" presStyleCnt="7"/>
      <dgm:spPr/>
      <dgm:t>
        <a:bodyPr/>
        <a:lstStyle/>
        <a:p>
          <a:endParaRPr lang="en-US"/>
        </a:p>
      </dgm:t>
    </dgm:pt>
    <dgm:pt modelId="{22368CDD-295E-46E9-8EA8-EEB9C8FFB20C}" type="pres">
      <dgm:prSet presAssocID="{F4A7A9E1-6669-4EFC-A14B-B5777778ECAA}" presName="connectorText" presStyleLbl="sibTrans2D1" presStyleIdx="3" presStyleCnt="7"/>
      <dgm:spPr/>
      <dgm:t>
        <a:bodyPr/>
        <a:lstStyle/>
        <a:p>
          <a:endParaRPr lang="en-US"/>
        </a:p>
      </dgm:t>
    </dgm:pt>
    <dgm:pt modelId="{F60FD950-1FF4-481A-AE1F-5192505FFBCA}" type="pres">
      <dgm:prSet presAssocID="{5D26DB23-FBB1-44FA-AB47-09FA558FC8FB}" presName="node" presStyleLbl="node1" presStyleIdx="3" presStyleCnt="7">
        <dgm:presLayoutVars>
          <dgm:bulletEnabled val="1"/>
        </dgm:presLayoutVars>
      </dgm:prSet>
      <dgm:spPr/>
      <dgm:t>
        <a:bodyPr/>
        <a:lstStyle/>
        <a:p>
          <a:endParaRPr lang="en-US"/>
        </a:p>
      </dgm:t>
    </dgm:pt>
    <dgm:pt modelId="{71E3E213-5A50-4268-B997-9CB1930A359B}" type="pres">
      <dgm:prSet presAssocID="{D511EC66-3C70-4E09-BE4B-BF3DB138236F}" presName="parTrans" presStyleLbl="sibTrans2D1" presStyleIdx="4" presStyleCnt="7"/>
      <dgm:spPr/>
      <dgm:t>
        <a:bodyPr/>
        <a:lstStyle/>
        <a:p>
          <a:endParaRPr lang="en-US"/>
        </a:p>
      </dgm:t>
    </dgm:pt>
    <dgm:pt modelId="{B2A1C6CF-C788-4C67-A263-A6BC06B8B90D}" type="pres">
      <dgm:prSet presAssocID="{D511EC66-3C70-4E09-BE4B-BF3DB138236F}" presName="connectorText" presStyleLbl="sibTrans2D1" presStyleIdx="4" presStyleCnt="7"/>
      <dgm:spPr/>
      <dgm:t>
        <a:bodyPr/>
        <a:lstStyle/>
        <a:p>
          <a:endParaRPr lang="en-US"/>
        </a:p>
      </dgm:t>
    </dgm:pt>
    <dgm:pt modelId="{F6FA6F6F-3AAB-43FF-81F6-D760EE766484}" type="pres">
      <dgm:prSet presAssocID="{DD5966A7-394A-4AC3-8B1E-50F6212AE43B}" presName="node" presStyleLbl="node1" presStyleIdx="4" presStyleCnt="7">
        <dgm:presLayoutVars>
          <dgm:bulletEnabled val="1"/>
        </dgm:presLayoutVars>
      </dgm:prSet>
      <dgm:spPr/>
      <dgm:t>
        <a:bodyPr/>
        <a:lstStyle/>
        <a:p>
          <a:endParaRPr lang="en-US"/>
        </a:p>
      </dgm:t>
    </dgm:pt>
    <dgm:pt modelId="{F8A3CA6E-C674-4485-B9BA-536E34D31B7C}" type="pres">
      <dgm:prSet presAssocID="{3F40E67A-4733-4145-BC50-D17C5CC2BE3A}" presName="parTrans" presStyleLbl="sibTrans2D1" presStyleIdx="5" presStyleCnt="7"/>
      <dgm:spPr/>
      <dgm:t>
        <a:bodyPr/>
        <a:lstStyle/>
        <a:p>
          <a:endParaRPr lang="en-US"/>
        </a:p>
      </dgm:t>
    </dgm:pt>
    <dgm:pt modelId="{9D030A03-7A0B-405C-9C7E-FE442593752B}" type="pres">
      <dgm:prSet presAssocID="{3F40E67A-4733-4145-BC50-D17C5CC2BE3A}" presName="connectorText" presStyleLbl="sibTrans2D1" presStyleIdx="5" presStyleCnt="7"/>
      <dgm:spPr/>
      <dgm:t>
        <a:bodyPr/>
        <a:lstStyle/>
        <a:p>
          <a:endParaRPr lang="en-US"/>
        </a:p>
      </dgm:t>
    </dgm:pt>
    <dgm:pt modelId="{4FF5823D-7EBF-4A83-BAE0-2A69A446163A}" type="pres">
      <dgm:prSet presAssocID="{616ED13F-792A-4403-981D-663712139EE6}" presName="node" presStyleLbl="node1" presStyleIdx="5" presStyleCnt="7">
        <dgm:presLayoutVars>
          <dgm:bulletEnabled val="1"/>
        </dgm:presLayoutVars>
      </dgm:prSet>
      <dgm:spPr/>
      <dgm:t>
        <a:bodyPr/>
        <a:lstStyle/>
        <a:p>
          <a:endParaRPr lang="en-US"/>
        </a:p>
      </dgm:t>
    </dgm:pt>
    <dgm:pt modelId="{5402EDB3-2993-4FEF-811F-270E6252FC34}" type="pres">
      <dgm:prSet presAssocID="{F63F4920-5C95-4ACF-89DE-C363C4BCF989}" presName="parTrans" presStyleLbl="sibTrans2D1" presStyleIdx="6" presStyleCnt="7"/>
      <dgm:spPr/>
      <dgm:t>
        <a:bodyPr/>
        <a:lstStyle/>
        <a:p>
          <a:endParaRPr lang="en-US"/>
        </a:p>
      </dgm:t>
    </dgm:pt>
    <dgm:pt modelId="{0D7D56E5-8C25-4E5F-872F-DC248498ED4E}" type="pres">
      <dgm:prSet presAssocID="{F63F4920-5C95-4ACF-89DE-C363C4BCF989}" presName="connectorText" presStyleLbl="sibTrans2D1" presStyleIdx="6" presStyleCnt="7"/>
      <dgm:spPr/>
      <dgm:t>
        <a:bodyPr/>
        <a:lstStyle/>
        <a:p>
          <a:endParaRPr lang="en-US"/>
        </a:p>
      </dgm:t>
    </dgm:pt>
    <dgm:pt modelId="{F5E2501D-C863-4A72-931E-16D697D5ED0E}" type="pres">
      <dgm:prSet presAssocID="{5289EA4C-641C-4BE2-BBBD-711461285059}" presName="node" presStyleLbl="node1" presStyleIdx="6" presStyleCnt="7">
        <dgm:presLayoutVars>
          <dgm:bulletEnabled val="1"/>
        </dgm:presLayoutVars>
      </dgm:prSet>
      <dgm:spPr/>
      <dgm:t>
        <a:bodyPr/>
        <a:lstStyle/>
        <a:p>
          <a:endParaRPr lang="en-US"/>
        </a:p>
      </dgm:t>
    </dgm:pt>
  </dgm:ptLst>
  <dgm:cxnLst>
    <dgm:cxn modelId="{4548F8F3-B661-4F0D-9649-956D89C9A3BA}" type="presOf" srcId="{DD5966A7-394A-4AC3-8B1E-50F6212AE43B}" destId="{F6FA6F6F-3AAB-43FF-81F6-D760EE766484}" srcOrd="0" destOrd="0" presId="urn:microsoft.com/office/officeart/2005/8/layout/radial5"/>
    <dgm:cxn modelId="{6E8280E1-2EA0-4781-AFF2-6BD3B0414905}" type="presOf" srcId="{49029E7C-CF24-44BF-B08A-B3E60E55F832}" destId="{C6FAACD0-2DED-43CA-BA0B-EEFEA97D3578}" srcOrd="0" destOrd="0" presId="urn:microsoft.com/office/officeart/2005/8/layout/radial5"/>
    <dgm:cxn modelId="{0AD5F5BB-2833-4C86-AB10-428237D3FA74}" type="presOf" srcId="{5D26DB23-FBB1-44FA-AB47-09FA558FC8FB}" destId="{F60FD950-1FF4-481A-AE1F-5192505FFBCA}" srcOrd="0" destOrd="0" presId="urn:microsoft.com/office/officeart/2005/8/layout/radial5"/>
    <dgm:cxn modelId="{0F9C76D3-1DBA-4919-8DB5-B593708AFC7E}" srcId="{B771CB78-CFB2-4F05-89AD-F2559EBB315E}" destId="{BA25707C-FEC7-457B-9C47-2D9118F1338B}" srcOrd="0" destOrd="0" parTransId="{E3DCDDE3-393D-4CFD-95D7-4F78D39F8C08}" sibTransId="{1CA0DB94-960A-4E42-BE3F-97C0F5216AEE}"/>
    <dgm:cxn modelId="{1C8F4AFC-B0A2-451F-A8EB-00C2235662F9}" type="presOf" srcId="{3F40E67A-4733-4145-BC50-D17C5CC2BE3A}" destId="{9D030A03-7A0B-405C-9C7E-FE442593752B}" srcOrd="1" destOrd="0" presId="urn:microsoft.com/office/officeart/2005/8/layout/radial5"/>
    <dgm:cxn modelId="{5EAB0368-51C6-4FD2-96CC-4B5D22CF0189}" srcId="{BA25707C-FEC7-457B-9C47-2D9118F1338B}" destId="{5289EA4C-641C-4BE2-BBBD-711461285059}" srcOrd="6" destOrd="0" parTransId="{F63F4920-5C95-4ACF-89DE-C363C4BCF989}" sibTransId="{5F684E6F-5781-4E42-A510-ABEF3642F586}"/>
    <dgm:cxn modelId="{074DFB5E-7A4B-471D-A2A7-3BEAF44D1C29}" srcId="{BA25707C-FEC7-457B-9C47-2D9118F1338B}" destId="{F644A533-31DF-4859-8DA6-C267A25193A1}" srcOrd="0" destOrd="0" parTransId="{49029E7C-CF24-44BF-B08A-B3E60E55F832}" sibTransId="{EA3D104C-392B-4FB2-86E2-D514999523DD}"/>
    <dgm:cxn modelId="{8C5B4137-9A29-4379-80FE-9D306B5E6045}" type="presOf" srcId="{D511EC66-3C70-4E09-BE4B-BF3DB138236F}" destId="{71E3E213-5A50-4268-B997-9CB1930A359B}" srcOrd="0" destOrd="0" presId="urn:microsoft.com/office/officeart/2005/8/layout/radial5"/>
    <dgm:cxn modelId="{3FB8EC9C-7E8C-44E9-872E-E78E2DFC1AA7}" type="presOf" srcId="{BA25707C-FEC7-457B-9C47-2D9118F1338B}" destId="{B330F4D1-EA16-4996-B72C-74F30EE6C5AD}" srcOrd="0" destOrd="0" presId="urn:microsoft.com/office/officeart/2005/8/layout/radial5"/>
    <dgm:cxn modelId="{6AEB2710-27DD-422F-825D-97CA61A43E64}" type="presOf" srcId="{E19BFAB8-D2E8-477E-8011-69B85D0ABBD2}" destId="{84C0CF98-0C45-4A1C-912A-0EF61B82264B}" srcOrd="0" destOrd="0" presId="urn:microsoft.com/office/officeart/2005/8/layout/radial5"/>
    <dgm:cxn modelId="{DB4BF0D5-19D3-4044-BEB5-4F27D8CC379E}" type="presOf" srcId="{616ED13F-792A-4403-981D-663712139EE6}" destId="{4FF5823D-7EBF-4A83-BAE0-2A69A446163A}" srcOrd="0" destOrd="0" presId="urn:microsoft.com/office/officeart/2005/8/layout/radial5"/>
    <dgm:cxn modelId="{2E091EEB-08DC-4215-8276-9CACE5409C20}" srcId="{BA25707C-FEC7-457B-9C47-2D9118F1338B}" destId="{616ED13F-792A-4403-981D-663712139EE6}" srcOrd="5" destOrd="0" parTransId="{3F40E67A-4733-4145-BC50-D17C5CC2BE3A}" sibTransId="{559BA12C-1802-4F8F-8190-372B2F182B30}"/>
    <dgm:cxn modelId="{2BA349E5-6A8B-4C34-99A1-B2626B4FC663}" type="presOf" srcId="{F63F4920-5C95-4ACF-89DE-C363C4BCF989}" destId="{5402EDB3-2993-4FEF-811F-270E6252FC34}" srcOrd="0" destOrd="0" presId="urn:microsoft.com/office/officeart/2005/8/layout/radial5"/>
    <dgm:cxn modelId="{177D7CA4-638C-4BC0-B6A5-7F5CBDFFC5EF}" type="presOf" srcId="{5752DE58-A098-47CD-B9C0-C52271E8FCA1}" destId="{9637B8E4-F6F1-4B44-A85E-BEA1E71F5AB4}" srcOrd="0" destOrd="0" presId="urn:microsoft.com/office/officeart/2005/8/layout/radial5"/>
    <dgm:cxn modelId="{37872E8F-F42B-468A-A650-5F71639F208D}" type="presOf" srcId="{99AC231C-E9CE-4714-92E3-E03538B81C61}" destId="{2C6AD7E5-73DB-4121-BB79-A5E19CC38018}" srcOrd="0" destOrd="0" presId="urn:microsoft.com/office/officeart/2005/8/layout/radial5"/>
    <dgm:cxn modelId="{516E8EC0-6293-4653-980E-83B7F34F0461}" type="presOf" srcId="{F644A533-31DF-4859-8DA6-C267A25193A1}" destId="{E85474A0-86ED-49C5-98D4-047F6766DB89}" srcOrd="0" destOrd="0" presId="urn:microsoft.com/office/officeart/2005/8/layout/radial5"/>
    <dgm:cxn modelId="{1A4F3EF2-8ED3-4E3D-9036-928DA5351D48}" type="presOf" srcId="{F63F4920-5C95-4ACF-89DE-C363C4BCF989}" destId="{0D7D56E5-8C25-4E5F-872F-DC248498ED4E}" srcOrd="1" destOrd="0" presId="urn:microsoft.com/office/officeart/2005/8/layout/radial5"/>
    <dgm:cxn modelId="{A0A224E9-D7B3-414F-945A-E51CE1AD762A}" type="presOf" srcId="{49029E7C-CF24-44BF-B08A-B3E60E55F832}" destId="{AA247D54-B2A5-48F7-89C8-4CF428875693}" srcOrd="1" destOrd="0" presId="urn:microsoft.com/office/officeart/2005/8/layout/radial5"/>
    <dgm:cxn modelId="{62E3F33F-5FDD-4C96-AC9A-C2A04ED68AB6}" srcId="{BA25707C-FEC7-457B-9C47-2D9118F1338B}" destId="{5D26DB23-FBB1-44FA-AB47-09FA558FC8FB}" srcOrd="3" destOrd="0" parTransId="{F4A7A9E1-6669-4EFC-A14B-B5777778ECAA}" sibTransId="{DD478FDC-33C9-49D6-BCDC-E4B8AC7C2D60}"/>
    <dgm:cxn modelId="{8B66C2EE-1D1B-44DE-A97E-5D46C8201C5C}" type="presOf" srcId="{59E1A1A9-9BA4-4E51-BC03-4D7D41D4DDE3}" destId="{FB821651-301D-4414-8219-0B5ED60A3205}" srcOrd="0" destOrd="0" presId="urn:microsoft.com/office/officeart/2005/8/layout/radial5"/>
    <dgm:cxn modelId="{0CEE4785-57AC-4B7C-8D26-5FB3B6367F06}" srcId="{BA25707C-FEC7-457B-9C47-2D9118F1338B}" destId="{DD5966A7-394A-4AC3-8B1E-50F6212AE43B}" srcOrd="4" destOrd="0" parTransId="{D511EC66-3C70-4E09-BE4B-BF3DB138236F}" sibTransId="{DF05AF7E-1FF7-472F-B57F-B4DD50635C0B}"/>
    <dgm:cxn modelId="{7F022189-136E-4561-8DC8-CE9FE6E1AF11}" srcId="{BA25707C-FEC7-457B-9C47-2D9118F1338B}" destId="{59E1A1A9-9BA4-4E51-BC03-4D7D41D4DDE3}" srcOrd="1" destOrd="0" parTransId="{99AC231C-E9CE-4714-92E3-E03538B81C61}" sibTransId="{467A8495-0A44-417A-BEE0-6D20850C58FB}"/>
    <dgm:cxn modelId="{224DF7DE-1B1E-406D-94C8-EB7D5E790A47}" type="presOf" srcId="{5289EA4C-641C-4BE2-BBBD-711461285059}" destId="{F5E2501D-C863-4A72-931E-16D697D5ED0E}" srcOrd="0" destOrd="0" presId="urn:microsoft.com/office/officeart/2005/8/layout/radial5"/>
    <dgm:cxn modelId="{29BF5CF8-65AD-46EC-B6A6-E7BE1A8E4F80}" srcId="{BA25707C-FEC7-457B-9C47-2D9118F1338B}" destId="{5752DE58-A098-47CD-B9C0-C52271E8FCA1}" srcOrd="2" destOrd="0" parTransId="{E19BFAB8-D2E8-477E-8011-69B85D0ABBD2}" sibTransId="{6A8CBFEA-AF8F-4F77-83C3-04D3AD3B9362}"/>
    <dgm:cxn modelId="{C92B6F6D-25A9-40CB-9FB7-973AE3C3B904}" type="presOf" srcId="{E19BFAB8-D2E8-477E-8011-69B85D0ABBD2}" destId="{57D55C9F-1BC1-418B-9CD0-0936DC6B85C0}" srcOrd="1" destOrd="0" presId="urn:microsoft.com/office/officeart/2005/8/layout/radial5"/>
    <dgm:cxn modelId="{0F20BA26-5036-406E-ABAD-ECCE9804486E}" type="presOf" srcId="{F4A7A9E1-6669-4EFC-A14B-B5777778ECAA}" destId="{6C8FEA8D-6212-4971-8A1A-16AA6C144916}" srcOrd="0" destOrd="0" presId="urn:microsoft.com/office/officeart/2005/8/layout/radial5"/>
    <dgm:cxn modelId="{4E7BC074-6A2D-4744-850A-283D6A8BDCD2}" type="presOf" srcId="{3F40E67A-4733-4145-BC50-D17C5CC2BE3A}" destId="{F8A3CA6E-C674-4485-B9BA-536E34D31B7C}" srcOrd="0" destOrd="0" presId="urn:microsoft.com/office/officeart/2005/8/layout/radial5"/>
    <dgm:cxn modelId="{2C7050C5-B064-4B44-BEEE-B413B972F4D6}" type="presOf" srcId="{99AC231C-E9CE-4714-92E3-E03538B81C61}" destId="{221D6A14-D0DC-4811-BEC9-43A10B7FB86C}" srcOrd="1" destOrd="0" presId="urn:microsoft.com/office/officeart/2005/8/layout/radial5"/>
    <dgm:cxn modelId="{7E855397-857F-4C99-A671-DA8AB6F99D6D}" type="presOf" srcId="{B771CB78-CFB2-4F05-89AD-F2559EBB315E}" destId="{77EB97E5-C518-4F61-A743-EAD455BF6D7B}" srcOrd="0" destOrd="0" presId="urn:microsoft.com/office/officeart/2005/8/layout/radial5"/>
    <dgm:cxn modelId="{CB707BCE-BF6B-463D-AA2A-DAE27422C4BF}" type="presOf" srcId="{D511EC66-3C70-4E09-BE4B-BF3DB138236F}" destId="{B2A1C6CF-C788-4C67-A263-A6BC06B8B90D}" srcOrd="1" destOrd="0" presId="urn:microsoft.com/office/officeart/2005/8/layout/radial5"/>
    <dgm:cxn modelId="{43C49B93-0CAC-458D-BA37-CA406587B39E}" type="presOf" srcId="{F4A7A9E1-6669-4EFC-A14B-B5777778ECAA}" destId="{22368CDD-295E-46E9-8EA8-EEB9C8FFB20C}" srcOrd="1" destOrd="0" presId="urn:microsoft.com/office/officeart/2005/8/layout/radial5"/>
    <dgm:cxn modelId="{C0426009-37BF-4997-8AB3-83AA35E7C1C8}" type="presParOf" srcId="{77EB97E5-C518-4F61-A743-EAD455BF6D7B}" destId="{B330F4D1-EA16-4996-B72C-74F30EE6C5AD}" srcOrd="0" destOrd="0" presId="urn:microsoft.com/office/officeart/2005/8/layout/radial5"/>
    <dgm:cxn modelId="{93F82F36-CC2A-4640-9915-D54BC47AF8EA}" type="presParOf" srcId="{77EB97E5-C518-4F61-A743-EAD455BF6D7B}" destId="{C6FAACD0-2DED-43CA-BA0B-EEFEA97D3578}" srcOrd="1" destOrd="0" presId="urn:microsoft.com/office/officeart/2005/8/layout/radial5"/>
    <dgm:cxn modelId="{056C7CE8-FA3B-4D5B-A6BE-9949A34D36A5}" type="presParOf" srcId="{C6FAACD0-2DED-43CA-BA0B-EEFEA97D3578}" destId="{AA247D54-B2A5-48F7-89C8-4CF428875693}" srcOrd="0" destOrd="0" presId="urn:microsoft.com/office/officeart/2005/8/layout/radial5"/>
    <dgm:cxn modelId="{91ED112A-EB79-46FB-B926-A5C300FA6C6D}" type="presParOf" srcId="{77EB97E5-C518-4F61-A743-EAD455BF6D7B}" destId="{E85474A0-86ED-49C5-98D4-047F6766DB89}" srcOrd="2" destOrd="0" presId="urn:microsoft.com/office/officeart/2005/8/layout/radial5"/>
    <dgm:cxn modelId="{06669C6C-3CCB-4953-8ABC-9C664C5F90CA}" type="presParOf" srcId="{77EB97E5-C518-4F61-A743-EAD455BF6D7B}" destId="{2C6AD7E5-73DB-4121-BB79-A5E19CC38018}" srcOrd="3" destOrd="0" presId="urn:microsoft.com/office/officeart/2005/8/layout/radial5"/>
    <dgm:cxn modelId="{F862C368-325A-44D5-8E63-E524243BDA7F}" type="presParOf" srcId="{2C6AD7E5-73DB-4121-BB79-A5E19CC38018}" destId="{221D6A14-D0DC-4811-BEC9-43A10B7FB86C}" srcOrd="0" destOrd="0" presId="urn:microsoft.com/office/officeart/2005/8/layout/radial5"/>
    <dgm:cxn modelId="{1A3C7A4E-526A-416B-B2D3-8C83A0503A63}" type="presParOf" srcId="{77EB97E5-C518-4F61-A743-EAD455BF6D7B}" destId="{FB821651-301D-4414-8219-0B5ED60A3205}" srcOrd="4" destOrd="0" presId="urn:microsoft.com/office/officeart/2005/8/layout/radial5"/>
    <dgm:cxn modelId="{10E2492A-2ACD-4721-943C-8A1A2FBEAD75}" type="presParOf" srcId="{77EB97E5-C518-4F61-A743-EAD455BF6D7B}" destId="{84C0CF98-0C45-4A1C-912A-0EF61B82264B}" srcOrd="5" destOrd="0" presId="urn:microsoft.com/office/officeart/2005/8/layout/radial5"/>
    <dgm:cxn modelId="{307C1589-8F98-4BD9-B753-119FE274152A}" type="presParOf" srcId="{84C0CF98-0C45-4A1C-912A-0EF61B82264B}" destId="{57D55C9F-1BC1-418B-9CD0-0936DC6B85C0}" srcOrd="0" destOrd="0" presId="urn:microsoft.com/office/officeart/2005/8/layout/radial5"/>
    <dgm:cxn modelId="{66E9F83F-F024-4EA8-B8E0-9C7E54133C7F}" type="presParOf" srcId="{77EB97E5-C518-4F61-A743-EAD455BF6D7B}" destId="{9637B8E4-F6F1-4B44-A85E-BEA1E71F5AB4}" srcOrd="6" destOrd="0" presId="urn:microsoft.com/office/officeart/2005/8/layout/radial5"/>
    <dgm:cxn modelId="{765D2F9A-4212-4474-8A05-5D9A65F6DD4F}" type="presParOf" srcId="{77EB97E5-C518-4F61-A743-EAD455BF6D7B}" destId="{6C8FEA8D-6212-4971-8A1A-16AA6C144916}" srcOrd="7" destOrd="0" presId="urn:microsoft.com/office/officeart/2005/8/layout/radial5"/>
    <dgm:cxn modelId="{B4C886CB-9E18-4DC7-A787-AFB565DCE904}" type="presParOf" srcId="{6C8FEA8D-6212-4971-8A1A-16AA6C144916}" destId="{22368CDD-295E-46E9-8EA8-EEB9C8FFB20C}" srcOrd="0" destOrd="0" presId="urn:microsoft.com/office/officeart/2005/8/layout/radial5"/>
    <dgm:cxn modelId="{05193259-3F69-4C24-8EB1-AEAEECFF77DA}" type="presParOf" srcId="{77EB97E5-C518-4F61-A743-EAD455BF6D7B}" destId="{F60FD950-1FF4-481A-AE1F-5192505FFBCA}" srcOrd="8" destOrd="0" presId="urn:microsoft.com/office/officeart/2005/8/layout/radial5"/>
    <dgm:cxn modelId="{AF9ED240-3438-47FC-88EE-191D1BDDB555}" type="presParOf" srcId="{77EB97E5-C518-4F61-A743-EAD455BF6D7B}" destId="{71E3E213-5A50-4268-B997-9CB1930A359B}" srcOrd="9" destOrd="0" presId="urn:microsoft.com/office/officeart/2005/8/layout/radial5"/>
    <dgm:cxn modelId="{16997A3F-18C9-40F9-9D47-75F5876FB6A7}" type="presParOf" srcId="{71E3E213-5A50-4268-B997-9CB1930A359B}" destId="{B2A1C6CF-C788-4C67-A263-A6BC06B8B90D}" srcOrd="0" destOrd="0" presId="urn:microsoft.com/office/officeart/2005/8/layout/radial5"/>
    <dgm:cxn modelId="{A46CD57C-E6AA-4C7D-B2C2-1A972BFBC3C9}" type="presParOf" srcId="{77EB97E5-C518-4F61-A743-EAD455BF6D7B}" destId="{F6FA6F6F-3AAB-43FF-81F6-D760EE766484}" srcOrd="10" destOrd="0" presId="urn:microsoft.com/office/officeart/2005/8/layout/radial5"/>
    <dgm:cxn modelId="{52BAFF4A-DDE7-4AE6-889D-506D0720EDED}" type="presParOf" srcId="{77EB97E5-C518-4F61-A743-EAD455BF6D7B}" destId="{F8A3CA6E-C674-4485-B9BA-536E34D31B7C}" srcOrd="11" destOrd="0" presId="urn:microsoft.com/office/officeart/2005/8/layout/radial5"/>
    <dgm:cxn modelId="{1FDE7D9C-3C95-4472-8212-89B71EAD74EB}" type="presParOf" srcId="{F8A3CA6E-C674-4485-B9BA-536E34D31B7C}" destId="{9D030A03-7A0B-405C-9C7E-FE442593752B}" srcOrd="0" destOrd="0" presId="urn:microsoft.com/office/officeart/2005/8/layout/radial5"/>
    <dgm:cxn modelId="{4447BBA0-B69F-4EC7-8E7C-106763743CBC}" type="presParOf" srcId="{77EB97E5-C518-4F61-A743-EAD455BF6D7B}" destId="{4FF5823D-7EBF-4A83-BAE0-2A69A446163A}" srcOrd="12" destOrd="0" presId="urn:microsoft.com/office/officeart/2005/8/layout/radial5"/>
    <dgm:cxn modelId="{DB012CF1-D105-4E56-8465-580864E22513}" type="presParOf" srcId="{77EB97E5-C518-4F61-A743-EAD455BF6D7B}" destId="{5402EDB3-2993-4FEF-811F-270E6252FC34}" srcOrd="13" destOrd="0" presId="urn:microsoft.com/office/officeart/2005/8/layout/radial5"/>
    <dgm:cxn modelId="{543D341C-8B66-4046-B2F5-0ADCEE65185F}" type="presParOf" srcId="{5402EDB3-2993-4FEF-811F-270E6252FC34}" destId="{0D7D56E5-8C25-4E5F-872F-DC248498ED4E}" srcOrd="0" destOrd="0" presId="urn:microsoft.com/office/officeart/2005/8/layout/radial5"/>
    <dgm:cxn modelId="{D9617B30-E736-4A8F-88A7-4FD9B1D87CE7}" type="presParOf" srcId="{77EB97E5-C518-4F61-A743-EAD455BF6D7B}" destId="{F5E2501D-C863-4A72-931E-16D697D5ED0E}"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71CB78-CFB2-4F05-89AD-F2559EBB315E}"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BA25707C-FEC7-457B-9C47-2D9118F1338B}">
      <dgm:prSet phldrT="[Text]"/>
      <dgm:spPr/>
      <dgm:t>
        <a:bodyPr/>
        <a:lstStyle/>
        <a:p>
          <a:r>
            <a:rPr lang="en-US" dirty="0" err="1" smtClean="0"/>
            <a:t>Kuali</a:t>
          </a:r>
          <a:r>
            <a:rPr lang="en-US" dirty="0" smtClean="0"/>
            <a:t> Research Test Strategy</a:t>
          </a:r>
          <a:endParaRPr lang="en-US" dirty="0"/>
        </a:p>
      </dgm:t>
    </dgm:pt>
    <dgm:pt modelId="{E3DCDDE3-393D-4CFD-95D7-4F78D39F8C08}" type="parTrans" cxnId="{0F9C76D3-1DBA-4919-8DB5-B593708AFC7E}">
      <dgm:prSet/>
      <dgm:spPr/>
      <dgm:t>
        <a:bodyPr/>
        <a:lstStyle/>
        <a:p>
          <a:endParaRPr lang="en-US"/>
        </a:p>
      </dgm:t>
    </dgm:pt>
    <dgm:pt modelId="{1CA0DB94-960A-4E42-BE3F-97C0F5216AEE}" type="sibTrans" cxnId="{0F9C76D3-1DBA-4919-8DB5-B593708AFC7E}">
      <dgm:prSet/>
      <dgm:spPr/>
      <dgm:t>
        <a:bodyPr/>
        <a:lstStyle/>
        <a:p>
          <a:endParaRPr lang="en-US"/>
        </a:p>
      </dgm:t>
    </dgm:pt>
    <dgm:pt modelId="{F644A533-31DF-4859-8DA6-C267A25193A1}">
      <dgm:prSet phldrT="[Text]"/>
      <dgm:spPr>
        <a:solidFill>
          <a:schemeClr val="bg1">
            <a:lumMod val="65000"/>
          </a:schemeClr>
        </a:solidFill>
      </dgm:spPr>
      <dgm:t>
        <a:bodyPr/>
        <a:lstStyle/>
        <a:p>
          <a:r>
            <a:rPr lang="en-US" dirty="0" smtClean="0"/>
            <a:t>User Acceptance</a:t>
          </a:r>
          <a:endParaRPr lang="en-US" dirty="0"/>
        </a:p>
      </dgm:t>
    </dgm:pt>
    <dgm:pt modelId="{49029E7C-CF24-44BF-B08A-B3E60E55F832}" type="parTrans" cxnId="{074DFB5E-7A4B-471D-A2A7-3BEAF44D1C29}">
      <dgm:prSet/>
      <dgm:spPr/>
      <dgm:t>
        <a:bodyPr/>
        <a:lstStyle/>
        <a:p>
          <a:endParaRPr lang="en-US"/>
        </a:p>
      </dgm:t>
    </dgm:pt>
    <dgm:pt modelId="{EA3D104C-392B-4FB2-86E2-D514999523DD}" type="sibTrans" cxnId="{074DFB5E-7A4B-471D-A2A7-3BEAF44D1C29}">
      <dgm:prSet/>
      <dgm:spPr/>
      <dgm:t>
        <a:bodyPr/>
        <a:lstStyle/>
        <a:p>
          <a:endParaRPr lang="en-US"/>
        </a:p>
      </dgm:t>
    </dgm:pt>
    <dgm:pt modelId="{59E1A1A9-9BA4-4E51-BC03-4D7D41D4DDE3}">
      <dgm:prSet phldrT="[Text]"/>
      <dgm:spPr>
        <a:solidFill>
          <a:srgbClr val="A6A6A6"/>
        </a:solidFill>
      </dgm:spPr>
      <dgm:t>
        <a:bodyPr/>
        <a:lstStyle/>
        <a:p>
          <a:r>
            <a:rPr lang="en-US" dirty="0" smtClean="0"/>
            <a:t>Unit Testing</a:t>
          </a:r>
          <a:endParaRPr lang="en-US" dirty="0"/>
        </a:p>
      </dgm:t>
    </dgm:pt>
    <dgm:pt modelId="{99AC231C-E9CE-4714-92E3-E03538B81C61}" type="parTrans" cxnId="{7F022189-136E-4561-8DC8-CE9FE6E1AF11}">
      <dgm:prSet/>
      <dgm:spPr/>
      <dgm:t>
        <a:bodyPr/>
        <a:lstStyle/>
        <a:p>
          <a:endParaRPr lang="en-US"/>
        </a:p>
      </dgm:t>
    </dgm:pt>
    <dgm:pt modelId="{467A8495-0A44-417A-BEE0-6D20850C58FB}" type="sibTrans" cxnId="{7F022189-136E-4561-8DC8-CE9FE6E1AF11}">
      <dgm:prSet/>
      <dgm:spPr/>
      <dgm:t>
        <a:bodyPr/>
        <a:lstStyle/>
        <a:p>
          <a:endParaRPr lang="en-US"/>
        </a:p>
      </dgm:t>
    </dgm:pt>
    <dgm:pt modelId="{5752DE58-A098-47CD-B9C0-C52271E8FCA1}">
      <dgm:prSet phldrT="[Text]"/>
      <dgm:spPr>
        <a:solidFill>
          <a:srgbClr val="006390"/>
        </a:solidFill>
      </dgm:spPr>
      <dgm:t>
        <a:bodyPr/>
        <a:lstStyle/>
        <a:p>
          <a:r>
            <a:rPr lang="en-US" dirty="0" smtClean="0"/>
            <a:t>Data Migration</a:t>
          </a:r>
          <a:endParaRPr lang="en-US" dirty="0"/>
        </a:p>
      </dgm:t>
    </dgm:pt>
    <dgm:pt modelId="{E19BFAB8-D2E8-477E-8011-69B85D0ABBD2}" type="parTrans" cxnId="{29BF5CF8-65AD-46EC-B6A6-E7BE1A8E4F80}">
      <dgm:prSet/>
      <dgm:spPr/>
      <dgm:t>
        <a:bodyPr/>
        <a:lstStyle/>
        <a:p>
          <a:endParaRPr lang="en-US"/>
        </a:p>
      </dgm:t>
    </dgm:pt>
    <dgm:pt modelId="{6A8CBFEA-AF8F-4F77-83C3-04D3AD3B9362}" type="sibTrans" cxnId="{29BF5CF8-65AD-46EC-B6A6-E7BE1A8E4F80}">
      <dgm:prSet/>
      <dgm:spPr/>
      <dgm:t>
        <a:bodyPr/>
        <a:lstStyle/>
        <a:p>
          <a:endParaRPr lang="en-US"/>
        </a:p>
      </dgm:t>
    </dgm:pt>
    <dgm:pt modelId="{5D26DB23-FBB1-44FA-AB47-09FA558FC8FB}">
      <dgm:prSet phldrT="[Text]"/>
      <dgm:spPr>
        <a:solidFill>
          <a:srgbClr val="A6A6A6"/>
        </a:solidFill>
      </dgm:spPr>
      <dgm:t>
        <a:bodyPr/>
        <a:lstStyle/>
        <a:p>
          <a:r>
            <a:rPr lang="en-US" dirty="0" smtClean="0"/>
            <a:t>Functional Testing</a:t>
          </a:r>
          <a:endParaRPr lang="en-US" dirty="0"/>
        </a:p>
      </dgm:t>
    </dgm:pt>
    <dgm:pt modelId="{F4A7A9E1-6669-4EFC-A14B-B5777778ECAA}" type="parTrans" cxnId="{62E3F33F-5FDD-4C96-AC9A-C2A04ED68AB6}">
      <dgm:prSet/>
      <dgm:spPr/>
      <dgm:t>
        <a:bodyPr/>
        <a:lstStyle/>
        <a:p>
          <a:endParaRPr lang="en-US"/>
        </a:p>
      </dgm:t>
    </dgm:pt>
    <dgm:pt modelId="{DD478FDC-33C9-49D6-BCDC-E4B8AC7C2D60}" type="sibTrans" cxnId="{62E3F33F-5FDD-4C96-AC9A-C2A04ED68AB6}">
      <dgm:prSet/>
      <dgm:spPr/>
      <dgm:t>
        <a:bodyPr/>
        <a:lstStyle/>
        <a:p>
          <a:endParaRPr lang="en-US"/>
        </a:p>
      </dgm:t>
    </dgm:pt>
    <dgm:pt modelId="{DD5966A7-394A-4AC3-8B1E-50F6212AE43B}">
      <dgm:prSet phldrT="[Text]"/>
      <dgm:spPr>
        <a:solidFill>
          <a:srgbClr val="A6A6A6"/>
        </a:solidFill>
      </dgm:spPr>
      <dgm:t>
        <a:bodyPr/>
        <a:lstStyle/>
        <a:p>
          <a:r>
            <a:rPr lang="en-US" dirty="0" smtClean="0"/>
            <a:t>System Integration Testing</a:t>
          </a:r>
          <a:endParaRPr lang="en-US" dirty="0"/>
        </a:p>
      </dgm:t>
    </dgm:pt>
    <dgm:pt modelId="{D511EC66-3C70-4E09-BE4B-BF3DB138236F}" type="parTrans" cxnId="{0CEE4785-57AC-4B7C-8D26-5FB3B6367F06}">
      <dgm:prSet/>
      <dgm:spPr/>
      <dgm:t>
        <a:bodyPr/>
        <a:lstStyle/>
        <a:p>
          <a:endParaRPr lang="en-US"/>
        </a:p>
      </dgm:t>
    </dgm:pt>
    <dgm:pt modelId="{DF05AF7E-1FF7-472F-B57F-B4DD50635C0B}" type="sibTrans" cxnId="{0CEE4785-57AC-4B7C-8D26-5FB3B6367F06}">
      <dgm:prSet/>
      <dgm:spPr/>
      <dgm:t>
        <a:bodyPr/>
        <a:lstStyle/>
        <a:p>
          <a:endParaRPr lang="en-US"/>
        </a:p>
      </dgm:t>
    </dgm:pt>
    <dgm:pt modelId="{616ED13F-792A-4403-981D-663712139EE6}">
      <dgm:prSet phldrT="[Text]"/>
      <dgm:spPr>
        <a:solidFill>
          <a:srgbClr val="A6A6A6"/>
        </a:solidFill>
      </dgm:spPr>
      <dgm:t>
        <a:bodyPr/>
        <a:lstStyle/>
        <a:p>
          <a:r>
            <a:rPr lang="en-US" dirty="0" smtClean="0"/>
            <a:t>Business Process Testing</a:t>
          </a:r>
          <a:endParaRPr lang="en-US" dirty="0"/>
        </a:p>
      </dgm:t>
    </dgm:pt>
    <dgm:pt modelId="{3F40E67A-4733-4145-BC50-D17C5CC2BE3A}" type="parTrans" cxnId="{2E091EEB-08DC-4215-8276-9CACE5409C20}">
      <dgm:prSet/>
      <dgm:spPr/>
      <dgm:t>
        <a:bodyPr/>
        <a:lstStyle/>
        <a:p>
          <a:endParaRPr lang="en-US"/>
        </a:p>
      </dgm:t>
    </dgm:pt>
    <dgm:pt modelId="{559BA12C-1802-4F8F-8190-372B2F182B30}" type="sibTrans" cxnId="{2E091EEB-08DC-4215-8276-9CACE5409C20}">
      <dgm:prSet/>
      <dgm:spPr/>
      <dgm:t>
        <a:bodyPr/>
        <a:lstStyle/>
        <a:p>
          <a:endParaRPr lang="en-US"/>
        </a:p>
      </dgm:t>
    </dgm:pt>
    <dgm:pt modelId="{5289EA4C-641C-4BE2-BBBD-711461285059}">
      <dgm:prSet phldrT="[Text]"/>
      <dgm:spPr>
        <a:solidFill>
          <a:srgbClr val="A6A6A6"/>
        </a:solidFill>
      </dgm:spPr>
      <dgm:t>
        <a:bodyPr/>
        <a:lstStyle/>
        <a:p>
          <a:r>
            <a:rPr lang="en-US" dirty="0" smtClean="0"/>
            <a:t>Performance Test</a:t>
          </a:r>
          <a:endParaRPr lang="en-US" dirty="0"/>
        </a:p>
      </dgm:t>
    </dgm:pt>
    <dgm:pt modelId="{F63F4920-5C95-4ACF-89DE-C363C4BCF989}" type="parTrans" cxnId="{5EAB0368-51C6-4FD2-96CC-4B5D22CF0189}">
      <dgm:prSet/>
      <dgm:spPr/>
      <dgm:t>
        <a:bodyPr/>
        <a:lstStyle/>
        <a:p>
          <a:endParaRPr lang="en-US"/>
        </a:p>
      </dgm:t>
    </dgm:pt>
    <dgm:pt modelId="{5F684E6F-5781-4E42-A510-ABEF3642F586}" type="sibTrans" cxnId="{5EAB0368-51C6-4FD2-96CC-4B5D22CF0189}">
      <dgm:prSet/>
      <dgm:spPr/>
      <dgm:t>
        <a:bodyPr/>
        <a:lstStyle/>
        <a:p>
          <a:endParaRPr lang="en-US"/>
        </a:p>
      </dgm:t>
    </dgm:pt>
    <dgm:pt modelId="{77EB97E5-C518-4F61-A743-EAD455BF6D7B}" type="pres">
      <dgm:prSet presAssocID="{B771CB78-CFB2-4F05-89AD-F2559EBB315E}" presName="Name0" presStyleCnt="0">
        <dgm:presLayoutVars>
          <dgm:chMax val="1"/>
          <dgm:dir/>
          <dgm:animLvl val="ctr"/>
          <dgm:resizeHandles val="exact"/>
        </dgm:presLayoutVars>
      </dgm:prSet>
      <dgm:spPr/>
      <dgm:t>
        <a:bodyPr/>
        <a:lstStyle/>
        <a:p>
          <a:endParaRPr lang="en-US"/>
        </a:p>
      </dgm:t>
    </dgm:pt>
    <dgm:pt modelId="{B330F4D1-EA16-4996-B72C-74F30EE6C5AD}" type="pres">
      <dgm:prSet presAssocID="{BA25707C-FEC7-457B-9C47-2D9118F1338B}" presName="centerShape" presStyleLbl="node0" presStyleIdx="0" presStyleCnt="1"/>
      <dgm:spPr/>
      <dgm:t>
        <a:bodyPr/>
        <a:lstStyle/>
        <a:p>
          <a:endParaRPr lang="en-US"/>
        </a:p>
      </dgm:t>
    </dgm:pt>
    <dgm:pt modelId="{C6FAACD0-2DED-43CA-BA0B-EEFEA97D3578}" type="pres">
      <dgm:prSet presAssocID="{49029E7C-CF24-44BF-B08A-B3E60E55F832}" presName="parTrans" presStyleLbl="sibTrans2D1" presStyleIdx="0" presStyleCnt="7"/>
      <dgm:spPr/>
      <dgm:t>
        <a:bodyPr/>
        <a:lstStyle/>
        <a:p>
          <a:endParaRPr lang="en-US"/>
        </a:p>
      </dgm:t>
    </dgm:pt>
    <dgm:pt modelId="{AA247D54-B2A5-48F7-89C8-4CF428875693}" type="pres">
      <dgm:prSet presAssocID="{49029E7C-CF24-44BF-B08A-B3E60E55F832}" presName="connectorText" presStyleLbl="sibTrans2D1" presStyleIdx="0" presStyleCnt="7"/>
      <dgm:spPr/>
      <dgm:t>
        <a:bodyPr/>
        <a:lstStyle/>
        <a:p>
          <a:endParaRPr lang="en-US"/>
        </a:p>
      </dgm:t>
    </dgm:pt>
    <dgm:pt modelId="{E85474A0-86ED-49C5-98D4-047F6766DB89}" type="pres">
      <dgm:prSet presAssocID="{F644A533-31DF-4859-8DA6-C267A25193A1}" presName="node" presStyleLbl="node1" presStyleIdx="0" presStyleCnt="7">
        <dgm:presLayoutVars>
          <dgm:bulletEnabled val="1"/>
        </dgm:presLayoutVars>
      </dgm:prSet>
      <dgm:spPr/>
      <dgm:t>
        <a:bodyPr/>
        <a:lstStyle/>
        <a:p>
          <a:endParaRPr lang="en-US"/>
        </a:p>
      </dgm:t>
    </dgm:pt>
    <dgm:pt modelId="{2C6AD7E5-73DB-4121-BB79-A5E19CC38018}" type="pres">
      <dgm:prSet presAssocID="{99AC231C-E9CE-4714-92E3-E03538B81C61}" presName="parTrans" presStyleLbl="sibTrans2D1" presStyleIdx="1" presStyleCnt="7"/>
      <dgm:spPr/>
      <dgm:t>
        <a:bodyPr/>
        <a:lstStyle/>
        <a:p>
          <a:endParaRPr lang="en-US"/>
        </a:p>
      </dgm:t>
    </dgm:pt>
    <dgm:pt modelId="{221D6A14-D0DC-4811-BEC9-43A10B7FB86C}" type="pres">
      <dgm:prSet presAssocID="{99AC231C-E9CE-4714-92E3-E03538B81C61}" presName="connectorText" presStyleLbl="sibTrans2D1" presStyleIdx="1" presStyleCnt="7"/>
      <dgm:spPr/>
      <dgm:t>
        <a:bodyPr/>
        <a:lstStyle/>
        <a:p>
          <a:endParaRPr lang="en-US"/>
        </a:p>
      </dgm:t>
    </dgm:pt>
    <dgm:pt modelId="{FB821651-301D-4414-8219-0B5ED60A3205}" type="pres">
      <dgm:prSet presAssocID="{59E1A1A9-9BA4-4E51-BC03-4D7D41D4DDE3}" presName="node" presStyleLbl="node1" presStyleIdx="1" presStyleCnt="7">
        <dgm:presLayoutVars>
          <dgm:bulletEnabled val="1"/>
        </dgm:presLayoutVars>
      </dgm:prSet>
      <dgm:spPr/>
      <dgm:t>
        <a:bodyPr/>
        <a:lstStyle/>
        <a:p>
          <a:endParaRPr lang="en-US"/>
        </a:p>
      </dgm:t>
    </dgm:pt>
    <dgm:pt modelId="{84C0CF98-0C45-4A1C-912A-0EF61B82264B}" type="pres">
      <dgm:prSet presAssocID="{E19BFAB8-D2E8-477E-8011-69B85D0ABBD2}" presName="parTrans" presStyleLbl="sibTrans2D1" presStyleIdx="2" presStyleCnt="7"/>
      <dgm:spPr/>
      <dgm:t>
        <a:bodyPr/>
        <a:lstStyle/>
        <a:p>
          <a:endParaRPr lang="en-US"/>
        </a:p>
      </dgm:t>
    </dgm:pt>
    <dgm:pt modelId="{57D55C9F-1BC1-418B-9CD0-0936DC6B85C0}" type="pres">
      <dgm:prSet presAssocID="{E19BFAB8-D2E8-477E-8011-69B85D0ABBD2}" presName="connectorText" presStyleLbl="sibTrans2D1" presStyleIdx="2" presStyleCnt="7"/>
      <dgm:spPr/>
      <dgm:t>
        <a:bodyPr/>
        <a:lstStyle/>
        <a:p>
          <a:endParaRPr lang="en-US"/>
        </a:p>
      </dgm:t>
    </dgm:pt>
    <dgm:pt modelId="{9637B8E4-F6F1-4B44-A85E-BEA1E71F5AB4}" type="pres">
      <dgm:prSet presAssocID="{5752DE58-A098-47CD-B9C0-C52271E8FCA1}" presName="node" presStyleLbl="node1" presStyleIdx="2" presStyleCnt="7">
        <dgm:presLayoutVars>
          <dgm:bulletEnabled val="1"/>
        </dgm:presLayoutVars>
      </dgm:prSet>
      <dgm:spPr/>
      <dgm:t>
        <a:bodyPr/>
        <a:lstStyle/>
        <a:p>
          <a:endParaRPr lang="en-US"/>
        </a:p>
      </dgm:t>
    </dgm:pt>
    <dgm:pt modelId="{6C8FEA8D-6212-4971-8A1A-16AA6C144916}" type="pres">
      <dgm:prSet presAssocID="{F4A7A9E1-6669-4EFC-A14B-B5777778ECAA}" presName="parTrans" presStyleLbl="sibTrans2D1" presStyleIdx="3" presStyleCnt="7"/>
      <dgm:spPr/>
      <dgm:t>
        <a:bodyPr/>
        <a:lstStyle/>
        <a:p>
          <a:endParaRPr lang="en-US"/>
        </a:p>
      </dgm:t>
    </dgm:pt>
    <dgm:pt modelId="{22368CDD-295E-46E9-8EA8-EEB9C8FFB20C}" type="pres">
      <dgm:prSet presAssocID="{F4A7A9E1-6669-4EFC-A14B-B5777778ECAA}" presName="connectorText" presStyleLbl="sibTrans2D1" presStyleIdx="3" presStyleCnt="7"/>
      <dgm:spPr/>
      <dgm:t>
        <a:bodyPr/>
        <a:lstStyle/>
        <a:p>
          <a:endParaRPr lang="en-US"/>
        </a:p>
      </dgm:t>
    </dgm:pt>
    <dgm:pt modelId="{F60FD950-1FF4-481A-AE1F-5192505FFBCA}" type="pres">
      <dgm:prSet presAssocID="{5D26DB23-FBB1-44FA-AB47-09FA558FC8FB}" presName="node" presStyleLbl="node1" presStyleIdx="3" presStyleCnt="7">
        <dgm:presLayoutVars>
          <dgm:bulletEnabled val="1"/>
        </dgm:presLayoutVars>
      </dgm:prSet>
      <dgm:spPr/>
      <dgm:t>
        <a:bodyPr/>
        <a:lstStyle/>
        <a:p>
          <a:endParaRPr lang="en-US"/>
        </a:p>
      </dgm:t>
    </dgm:pt>
    <dgm:pt modelId="{71E3E213-5A50-4268-B997-9CB1930A359B}" type="pres">
      <dgm:prSet presAssocID="{D511EC66-3C70-4E09-BE4B-BF3DB138236F}" presName="parTrans" presStyleLbl="sibTrans2D1" presStyleIdx="4" presStyleCnt="7"/>
      <dgm:spPr/>
      <dgm:t>
        <a:bodyPr/>
        <a:lstStyle/>
        <a:p>
          <a:endParaRPr lang="en-US"/>
        </a:p>
      </dgm:t>
    </dgm:pt>
    <dgm:pt modelId="{B2A1C6CF-C788-4C67-A263-A6BC06B8B90D}" type="pres">
      <dgm:prSet presAssocID="{D511EC66-3C70-4E09-BE4B-BF3DB138236F}" presName="connectorText" presStyleLbl="sibTrans2D1" presStyleIdx="4" presStyleCnt="7"/>
      <dgm:spPr/>
      <dgm:t>
        <a:bodyPr/>
        <a:lstStyle/>
        <a:p>
          <a:endParaRPr lang="en-US"/>
        </a:p>
      </dgm:t>
    </dgm:pt>
    <dgm:pt modelId="{F6FA6F6F-3AAB-43FF-81F6-D760EE766484}" type="pres">
      <dgm:prSet presAssocID="{DD5966A7-394A-4AC3-8B1E-50F6212AE43B}" presName="node" presStyleLbl="node1" presStyleIdx="4" presStyleCnt="7">
        <dgm:presLayoutVars>
          <dgm:bulletEnabled val="1"/>
        </dgm:presLayoutVars>
      </dgm:prSet>
      <dgm:spPr/>
      <dgm:t>
        <a:bodyPr/>
        <a:lstStyle/>
        <a:p>
          <a:endParaRPr lang="en-US"/>
        </a:p>
      </dgm:t>
    </dgm:pt>
    <dgm:pt modelId="{F8A3CA6E-C674-4485-B9BA-536E34D31B7C}" type="pres">
      <dgm:prSet presAssocID="{3F40E67A-4733-4145-BC50-D17C5CC2BE3A}" presName="parTrans" presStyleLbl="sibTrans2D1" presStyleIdx="5" presStyleCnt="7"/>
      <dgm:spPr/>
      <dgm:t>
        <a:bodyPr/>
        <a:lstStyle/>
        <a:p>
          <a:endParaRPr lang="en-US"/>
        </a:p>
      </dgm:t>
    </dgm:pt>
    <dgm:pt modelId="{9D030A03-7A0B-405C-9C7E-FE442593752B}" type="pres">
      <dgm:prSet presAssocID="{3F40E67A-4733-4145-BC50-D17C5CC2BE3A}" presName="connectorText" presStyleLbl="sibTrans2D1" presStyleIdx="5" presStyleCnt="7"/>
      <dgm:spPr/>
      <dgm:t>
        <a:bodyPr/>
        <a:lstStyle/>
        <a:p>
          <a:endParaRPr lang="en-US"/>
        </a:p>
      </dgm:t>
    </dgm:pt>
    <dgm:pt modelId="{4FF5823D-7EBF-4A83-BAE0-2A69A446163A}" type="pres">
      <dgm:prSet presAssocID="{616ED13F-792A-4403-981D-663712139EE6}" presName="node" presStyleLbl="node1" presStyleIdx="5" presStyleCnt="7">
        <dgm:presLayoutVars>
          <dgm:bulletEnabled val="1"/>
        </dgm:presLayoutVars>
      </dgm:prSet>
      <dgm:spPr/>
      <dgm:t>
        <a:bodyPr/>
        <a:lstStyle/>
        <a:p>
          <a:endParaRPr lang="en-US"/>
        </a:p>
      </dgm:t>
    </dgm:pt>
    <dgm:pt modelId="{5402EDB3-2993-4FEF-811F-270E6252FC34}" type="pres">
      <dgm:prSet presAssocID="{F63F4920-5C95-4ACF-89DE-C363C4BCF989}" presName="parTrans" presStyleLbl="sibTrans2D1" presStyleIdx="6" presStyleCnt="7"/>
      <dgm:spPr/>
      <dgm:t>
        <a:bodyPr/>
        <a:lstStyle/>
        <a:p>
          <a:endParaRPr lang="en-US"/>
        </a:p>
      </dgm:t>
    </dgm:pt>
    <dgm:pt modelId="{0D7D56E5-8C25-4E5F-872F-DC248498ED4E}" type="pres">
      <dgm:prSet presAssocID="{F63F4920-5C95-4ACF-89DE-C363C4BCF989}" presName="connectorText" presStyleLbl="sibTrans2D1" presStyleIdx="6" presStyleCnt="7"/>
      <dgm:spPr/>
      <dgm:t>
        <a:bodyPr/>
        <a:lstStyle/>
        <a:p>
          <a:endParaRPr lang="en-US"/>
        </a:p>
      </dgm:t>
    </dgm:pt>
    <dgm:pt modelId="{F5E2501D-C863-4A72-931E-16D697D5ED0E}" type="pres">
      <dgm:prSet presAssocID="{5289EA4C-641C-4BE2-BBBD-711461285059}" presName="node" presStyleLbl="node1" presStyleIdx="6" presStyleCnt="7">
        <dgm:presLayoutVars>
          <dgm:bulletEnabled val="1"/>
        </dgm:presLayoutVars>
      </dgm:prSet>
      <dgm:spPr/>
      <dgm:t>
        <a:bodyPr/>
        <a:lstStyle/>
        <a:p>
          <a:endParaRPr lang="en-US"/>
        </a:p>
      </dgm:t>
    </dgm:pt>
  </dgm:ptLst>
  <dgm:cxnLst>
    <dgm:cxn modelId="{4548F8F3-B661-4F0D-9649-956D89C9A3BA}" type="presOf" srcId="{DD5966A7-394A-4AC3-8B1E-50F6212AE43B}" destId="{F6FA6F6F-3AAB-43FF-81F6-D760EE766484}" srcOrd="0" destOrd="0" presId="urn:microsoft.com/office/officeart/2005/8/layout/radial5"/>
    <dgm:cxn modelId="{6E8280E1-2EA0-4781-AFF2-6BD3B0414905}" type="presOf" srcId="{49029E7C-CF24-44BF-B08A-B3E60E55F832}" destId="{C6FAACD0-2DED-43CA-BA0B-EEFEA97D3578}" srcOrd="0" destOrd="0" presId="urn:microsoft.com/office/officeart/2005/8/layout/radial5"/>
    <dgm:cxn modelId="{0AD5F5BB-2833-4C86-AB10-428237D3FA74}" type="presOf" srcId="{5D26DB23-FBB1-44FA-AB47-09FA558FC8FB}" destId="{F60FD950-1FF4-481A-AE1F-5192505FFBCA}" srcOrd="0" destOrd="0" presId="urn:microsoft.com/office/officeart/2005/8/layout/radial5"/>
    <dgm:cxn modelId="{0F9C76D3-1DBA-4919-8DB5-B593708AFC7E}" srcId="{B771CB78-CFB2-4F05-89AD-F2559EBB315E}" destId="{BA25707C-FEC7-457B-9C47-2D9118F1338B}" srcOrd="0" destOrd="0" parTransId="{E3DCDDE3-393D-4CFD-95D7-4F78D39F8C08}" sibTransId="{1CA0DB94-960A-4E42-BE3F-97C0F5216AEE}"/>
    <dgm:cxn modelId="{1C8F4AFC-B0A2-451F-A8EB-00C2235662F9}" type="presOf" srcId="{3F40E67A-4733-4145-BC50-D17C5CC2BE3A}" destId="{9D030A03-7A0B-405C-9C7E-FE442593752B}" srcOrd="1" destOrd="0" presId="urn:microsoft.com/office/officeart/2005/8/layout/radial5"/>
    <dgm:cxn modelId="{5EAB0368-51C6-4FD2-96CC-4B5D22CF0189}" srcId="{BA25707C-FEC7-457B-9C47-2D9118F1338B}" destId="{5289EA4C-641C-4BE2-BBBD-711461285059}" srcOrd="6" destOrd="0" parTransId="{F63F4920-5C95-4ACF-89DE-C363C4BCF989}" sibTransId="{5F684E6F-5781-4E42-A510-ABEF3642F586}"/>
    <dgm:cxn modelId="{074DFB5E-7A4B-471D-A2A7-3BEAF44D1C29}" srcId="{BA25707C-FEC7-457B-9C47-2D9118F1338B}" destId="{F644A533-31DF-4859-8DA6-C267A25193A1}" srcOrd="0" destOrd="0" parTransId="{49029E7C-CF24-44BF-B08A-B3E60E55F832}" sibTransId="{EA3D104C-392B-4FB2-86E2-D514999523DD}"/>
    <dgm:cxn modelId="{8C5B4137-9A29-4379-80FE-9D306B5E6045}" type="presOf" srcId="{D511EC66-3C70-4E09-BE4B-BF3DB138236F}" destId="{71E3E213-5A50-4268-B997-9CB1930A359B}" srcOrd="0" destOrd="0" presId="urn:microsoft.com/office/officeart/2005/8/layout/radial5"/>
    <dgm:cxn modelId="{3FB8EC9C-7E8C-44E9-872E-E78E2DFC1AA7}" type="presOf" srcId="{BA25707C-FEC7-457B-9C47-2D9118F1338B}" destId="{B330F4D1-EA16-4996-B72C-74F30EE6C5AD}" srcOrd="0" destOrd="0" presId="urn:microsoft.com/office/officeart/2005/8/layout/radial5"/>
    <dgm:cxn modelId="{6AEB2710-27DD-422F-825D-97CA61A43E64}" type="presOf" srcId="{E19BFAB8-D2E8-477E-8011-69B85D0ABBD2}" destId="{84C0CF98-0C45-4A1C-912A-0EF61B82264B}" srcOrd="0" destOrd="0" presId="urn:microsoft.com/office/officeart/2005/8/layout/radial5"/>
    <dgm:cxn modelId="{DB4BF0D5-19D3-4044-BEB5-4F27D8CC379E}" type="presOf" srcId="{616ED13F-792A-4403-981D-663712139EE6}" destId="{4FF5823D-7EBF-4A83-BAE0-2A69A446163A}" srcOrd="0" destOrd="0" presId="urn:microsoft.com/office/officeart/2005/8/layout/radial5"/>
    <dgm:cxn modelId="{2E091EEB-08DC-4215-8276-9CACE5409C20}" srcId="{BA25707C-FEC7-457B-9C47-2D9118F1338B}" destId="{616ED13F-792A-4403-981D-663712139EE6}" srcOrd="5" destOrd="0" parTransId="{3F40E67A-4733-4145-BC50-D17C5CC2BE3A}" sibTransId="{559BA12C-1802-4F8F-8190-372B2F182B30}"/>
    <dgm:cxn modelId="{2BA349E5-6A8B-4C34-99A1-B2626B4FC663}" type="presOf" srcId="{F63F4920-5C95-4ACF-89DE-C363C4BCF989}" destId="{5402EDB3-2993-4FEF-811F-270E6252FC34}" srcOrd="0" destOrd="0" presId="urn:microsoft.com/office/officeart/2005/8/layout/radial5"/>
    <dgm:cxn modelId="{177D7CA4-638C-4BC0-B6A5-7F5CBDFFC5EF}" type="presOf" srcId="{5752DE58-A098-47CD-B9C0-C52271E8FCA1}" destId="{9637B8E4-F6F1-4B44-A85E-BEA1E71F5AB4}" srcOrd="0" destOrd="0" presId="urn:microsoft.com/office/officeart/2005/8/layout/radial5"/>
    <dgm:cxn modelId="{37872E8F-F42B-468A-A650-5F71639F208D}" type="presOf" srcId="{99AC231C-E9CE-4714-92E3-E03538B81C61}" destId="{2C6AD7E5-73DB-4121-BB79-A5E19CC38018}" srcOrd="0" destOrd="0" presId="urn:microsoft.com/office/officeart/2005/8/layout/radial5"/>
    <dgm:cxn modelId="{516E8EC0-6293-4653-980E-83B7F34F0461}" type="presOf" srcId="{F644A533-31DF-4859-8DA6-C267A25193A1}" destId="{E85474A0-86ED-49C5-98D4-047F6766DB89}" srcOrd="0" destOrd="0" presId="urn:microsoft.com/office/officeart/2005/8/layout/radial5"/>
    <dgm:cxn modelId="{1A4F3EF2-8ED3-4E3D-9036-928DA5351D48}" type="presOf" srcId="{F63F4920-5C95-4ACF-89DE-C363C4BCF989}" destId="{0D7D56E5-8C25-4E5F-872F-DC248498ED4E}" srcOrd="1" destOrd="0" presId="urn:microsoft.com/office/officeart/2005/8/layout/radial5"/>
    <dgm:cxn modelId="{A0A224E9-D7B3-414F-945A-E51CE1AD762A}" type="presOf" srcId="{49029E7C-CF24-44BF-B08A-B3E60E55F832}" destId="{AA247D54-B2A5-48F7-89C8-4CF428875693}" srcOrd="1" destOrd="0" presId="urn:microsoft.com/office/officeart/2005/8/layout/radial5"/>
    <dgm:cxn modelId="{62E3F33F-5FDD-4C96-AC9A-C2A04ED68AB6}" srcId="{BA25707C-FEC7-457B-9C47-2D9118F1338B}" destId="{5D26DB23-FBB1-44FA-AB47-09FA558FC8FB}" srcOrd="3" destOrd="0" parTransId="{F4A7A9E1-6669-4EFC-A14B-B5777778ECAA}" sibTransId="{DD478FDC-33C9-49D6-BCDC-E4B8AC7C2D60}"/>
    <dgm:cxn modelId="{8B66C2EE-1D1B-44DE-A97E-5D46C8201C5C}" type="presOf" srcId="{59E1A1A9-9BA4-4E51-BC03-4D7D41D4DDE3}" destId="{FB821651-301D-4414-8219-0B5ED60A3205}" srcOrd="0" destOrd="0" presId="urn:microsoft.com/office/officeart/2005/8/layout/radial5"/>
    <dgm:cxn modelId="{0CEE4785-57AC-4B7C-8D26-5FB3B6367F06}" srcId="{BA25707C-FEC7-457B-9C47-2D9118F1338B}" destId="{DD5966A7-394A-4AC3-8B1E-50F6212AE43B}" srcOrd="4" destOrd="0" parTransId="{D511EC66-3C70-4E09-BE4B-BF3DB138236F}" sibTransId="{DF05AF7E-1FF7-472F-B57F-B4DD50635C0B}"/>
    <dgm:cxn modelId="{7F022189-136E-4561-8DC8-CE9FE6E1AF11}" srcId="{BA25707C-FEC7-457B-9C47-2D9118F1338B}" destId="{59E1A1A9-9BA4-4E51-BC03-4D7D41D4DDE3}" srcOrd="1" destOrd="0" parTransId="{99AC231C-E9CE-4714-92E3-E03538B81C61}" sibTransId="{467A8495-0A44-417A-BEE0-6D20850C58FB}"/>
    <dgm:cxn modelId="{224DF7DE-1B1E-406D-94C8-EB7D5E790A47}" type="presOf" srcId="{5289EA4C-641C-4BE2-BBBD-711461285059}" destId="{F5E2501D-C863-4A72-931E-16D697D5ED0E}" srcOrd="0" destOrd="0" presId="urn:microsoft.com/office/officeart/2005/8/layout/radial5"/>
    <dgm:cxn modelId="{29BF5CF8-65AD-46EC-B6A6-E7BE1A8E4F80}" srcId="{BA25707C-FEC7-457B-9C47-2D9118F1338B}" destId="{5752DE58-A098-47CD-B9C0-C52271E8FCA1}" srcOrd="2" destOrd="0" parTransId="{E19BFAB8-D2E8-477E-8011-69B85D0ABBD2}" sibTransId="{6A8CBFEA-AF8F-4F77-83C3-04D3AD3B9362}"/>
    <dgm:cxn modelId="{C92B6F6D-25A9-40CB-9FB7-973AE3C3B904}" type="presOf" srcId="{E19BFAB8-D2E8-477E-8011-69B85D0ABBD2}" destId="{57D55C9F-1BC1-418B-9CD0-0936DC6B85C0}" srcOrd="1" destOrd="0" presId="urn:microsoft.com/office/officeart/2005/8/layout/radial5"/>
    <dgm:cxn modelId="{0F20BA26-5036-406E-ABAD-ECCE9804486E}" type="presOf" srcId="{F4A7A9E1-6669-4EFC-A14B-B5777778ECAA}" destId="{6C8FEA8D-6212-4971-8A1A-16AA6C144916}" srcOrd="0" destOrd="0" presId="urn:microsoft.com/office/officeart/2005/8/layout/radial5"/>
    <dgm:cxn modelId="{4E7BC074-6A2D-4744-850A-283D6A8BDCD2}" type="presOf" srcId="{3F40E67A-4733-4145-BC50-D17C5CC2BE3A}" destId="{F8A3CA6E-C674-4485-B9BA-536E34D31B7C}" srcOrd="0" destOrd="0" presId="urn:microsoft.com/office/officeart/2005/8/layout/radial5"/>
    <dgm:cxn modelId="{2C7050C5-B064-4B44-BEEE-B413B972F4D6}" type="presOf" srcId="{99AC231C-E9CE-4714-92E3-E03538B81C61}" destId="{221D6A14-D0DC-4811-BEC9-43A10B7FB86C}" srcOrd="1" destOrd="0" presId="urn:microsoft.com/office/officeart/2005/8/layout/radial5"/>
    <dgm:cxn modelId="{7E855397-857F-4C99-A671-DA8AB6F99D6D}" type="presOf" srcId="{B771CB78-CFB2-4F05-89AD-F2559EBB315E}" destId="{77EB97E5-C518-4F61-A743-EAD455BF6D7B}" srcOrd="0" destOrd="0" presId="urn:microsoft.com/office/officeart/2005/8/layout/radial5"/>
    <dgm:cxn modelId="{CB707BCE-BF6B-463D-AA2A-DAE27422C4BF}" type="presOf" srcId="{D511EC66-3C70-4E09-BE4B-BF3DB138236F}" destId="{B2A1C6CF-C788-4C67-A263-A6BC06B8B90D}" srcOrd="1" destOrd="0" presId="urn:microsoft.com/office/officeart/2005/8/layout/radial5"/>
    <dgm:cxn modelId="{43C49B93-0CAC-458D-BA37-CA406587B39E}" type="presOf" srcId="{F4A7A9E1-6669-4EFC-A14B-B5777778ECAA}" destId="{22368CDD-295E-46E9-8EA8-EEB9C8FFB20C}" srcOrd="1" destOrd="0" presId="urn:microsoft.com/office/officeart/2005/8/layout/radial5"/>
    <dgm:cxn modelId="{C0426009-37BF-4997-8AB3-83AA35E7C1C8}" type="presParOf" srcId="{77EB97E5-C518-4F61-A743-EAD455BF6D7B}" destId="{B330F4D1-EA16-4996-B72C-74F30EE6C5AD}" srcOrd="0" destOrd="0" presId="urn:microsoft.com/office/officeart/2005/8/layout/radial5"/>
    <dgm:cxn modelId="{93F82F36-CC2A-4640-9915-D54BC47AF8EA}" type="presParOf" srcId="{77EB97E5-C518-4F61-A743-EAD455BF6D7B}" destId="{C6FAACD0-2DED-43CA-BA0B-EEFEA97D3578}" srcOrd="1" destOrd="0" presId="urn:microsoft.com/office/officeart/2005/8/layout/radial5"/>
    <dgm:cxn modelId="{056C7CE8-FA3B-4D5B-A6BE-9949A34D36A5}" type="presParOf" srcId="{C6FAACD0-2DED-43CA-BA0B-EEFEA97D3578}" destId="{AA247D54-B2A5-48F7-89C8-4CF428875693}" srcOrd="0" destOrd="0" presId="urn:microsoft.com/office/officeart/2005/8/layout/radial5"/>
    <dgm:cxn modelId="{91ED112A-EB79-46FB-B926-A5C300FA6C6D}" type="presParOf" srcId="{77EB97E5-C518-4F61-A743-EAD455BF6D7B}" destId="{E85474A0-86ED-49C5-98D4-047F6766DB89}" srcOrd="2" destOrd="0" presId="urn:microsoft.com/office/officeart/2005/8/layout/radial5"/>
    <dgm:cxn modelId="{06669C6C-3CCB-4953-8ABC-9C664C5F90CA}" type="presParOf" srcId="{77EB97E5-C518-4F61-A743-EAD455BF6D7B}" destId="{2C6AD7E5-73DB-4121-BB79-A5E19CC38018}" srcOrd="3" destOrd="0" presId="urn:microsoft.com/office/officeart/2005/8/layout/radial5"/>
    <dgm:cxn modelId="{F862C368-325A-44D5-8E63-E524243BDA7F}" type="presParOf" srcId="{2C6AD7E5-73DB-4121-BB79-A5E19CC38018}" destId="{221D6A14-D0DC-4811-BEC9-43A10B7FB86C}" srcOrd="0" destOrd="0" presId="urn:microsoft.com/office/officeart/2005/8/layout/radial5"/>
    <dgm:cxn modelId="{1A3C7A4E-526A-416B-B2D3-8C83A0503A63}" type="presParOf" srcId="{77EB97E5-C518-4F61-A743-EAD455BF6D7B}" destId="{FB821651-301D-4414-8219-0B5ED60A3205}" srcOrd="4" destOrd="0" presId="urn:microsoft.com/office/officeart/2005/8/layout/radial5"/>
    <dgm:cxn modelId="{10E2492A-2ACD-4721-943C-8A1A2FBEAD75}" type="presParOf" srcId="{77EB97E5-C518-4F61-A743-EAD455BF6D7B}" destId="{84C0CF98-0C45-4A1C-912A-0EF61B82264B}" srcOrd="5" destOrd="0" presId="urn:microsoft.com/office/officeart/2005/8/layout/radial5"/>
    <dgm:cxn modelId="{307C1589-8F98-4BD9-B753-119FE274152A}" type="presParOf" srcId="{84C0CF98-0C45-4A1C-912A-0EF61B82264B}" destId="{57D55C9F-1BC1-418B-9CD0-0936DC6B85C0}" srcOrd="0" destOrd="0" presId="urn:microsoft.com/office/officeart/2005/8/layout/radial5"/>
    <dgm:cxn modelId="{66E9F83F-F024-4EA8-B8E0-9C7E54133C7F}" type="presParOf" srcId="{77EB97E5-C518-4F61-A743-EAD455BF6D7B}" destId="{9637B8E4-F6F1-4B44-A85E-BEA1E71F5AB4}" srcOrd="6" destOrd="0" presId="urn:microsoft.com/office/officeart/2005/8/layout/radial5"/>
    <dgm:cxn modelId="{765D2F9A-4212-4474-8A05-5D9A65F6DD4F}" type="presParOf" srcId="{77EB97E5-C518-4F61-A743-EAD455BF6D7B}" destId="{6C8FEA8D-6212-4971-8A1A-16AA6C144916}" srcOrd="7" destOrd="0" presId="urn:microsoft.com/office/officeart/2005/8/layout/radial5"/>
    <dgm:cxn modelId="{B4C886CB-9E18-4DC7-A787-AFB565DCE904}" type="presParOf" srcId="{6C8FEA8D-6212-4971-8A1A-16AA6C144916}" destId="{22368CDD-295E-46E9-8EA8-EEB9C8FFB20C}" srcOrd="0" destOrd="0" presId="urn:microsoft.com/office/officeart/2005/8/layout/radial5"/>
    <dgm:cxn modelId="{05193259-3F69-4C24-8EB1-AEAEECFF77DA}" type="presParOf" srcId="{77EB97E5-C518-4F61-A743-EAD455BF6D7B}" destId="{F60FD950-1FF4-481A-AE1F-5192505FFBCA}" srcOrd="8" destOrd="0" presId="urn:microsoft.com/office/officeart/2005/8/layout/radial5"/>
    <dgm:cxn modelId="{AF9ED240-3438-47FC-88EE-191D1BDDB555}" type="presParOf" srcId="{77EB97E5-C518-4F61-A743-EAD455BF6D7B}" destId="{71E3E213-5A50-4268-B997-9CB1930A359B}" srcOrd="9" destOrd="0" presId="urn:microsoft.com/office/officeart/2005/8/layout/radial5"/>
    <dgm:cxn modelId="{16997A3F-18C9-40F9-9D47-75F5876FB6A7}" type="presParOf" srcId="{71E3E213-5A50-4268-B997-9CB1930A359B}" destId="{B2A1C6CF-C788-4C67-A263-A6BC06B8B90D}" srcOrd="0" destOrd="0" presId="urn:microsoft.com/office/officeart/2005/8/layout/radial5"/>
    <dgm:cxn modelId="{A46CD57C-E6AA-4C7D-B2C2-1A972BFBC3C9}" type="presParOf" srcId="{77EB97E5-C518-4F61-A743-EAD455BF6D7B}" destId="{F6FA6F6F-3AAB-43FF-81F6-D760EE766484}" srcOrd="10" destOrd="0" presId="urn:microsoft.com/office/officeart/2005/8/layout/radial5"/>
    <dgm:cxn modelId="{52BAFF4A-DDE7-4AE6-889D-506D0720EDED}" type="presParOf" srcId="{77EB97E5-C518-4F61-A743-EAD455BF6D7B}" destId="{F8A3CA6E-C674-4485-B9BA-536E34D31B7C}" srcOrd="11" destOrd="0" presId="urn:microsoft.com/office/officeart/2005/8/layout/radial5"/>
    <dgm:cxn modelId="{1FDE7D9C-3C95-4472-8212-89B71EAD74EB}" type="presParOf" srcId="{F8A3CA6E-C674-4485-B9BA-536E34D31B7C}" destId="{9D030A03-7A0B-405C-9C7E-FE442593752B}" srcOrd="0" destOrd="0" presId="urn:microsoft.com/office/officeart/2005/8/layout/radial5"/>
    <dgm:cxn modelId="{4447BBA0-B69F-4EC7-8E7C-106763743CBC}" type="presParOf" srcId="{77EB97E5-C518-4F61-A743-EAD455BF6D7B}" destId="{4FF5823D-7EBF-4A83-BAE0-2A69A446163A}" srcOrd="12" destOrd="0" presId="urn:microsoft.com/office/officeart/2005/8/layout/radial5"/>
    <dgm:cxn modelId="{DB012CF1-D105-4E56-8465-580864E22513}" type="presParOf" srcId="{77EB97E5-C518-4F61-A743-EAD455BF6D7B}" destId="{5402EDB3-2993-4FEF-811F-270E6252FC34}" srcOrd="13" destOrd="0" presId="urn:microsoft.com/office/officeart/2005/8/layout/radial5"/>
    <dgm:cxn modelId="{543D341C-8B66-4046-B2F5-0ADCEE65185F}" type="presParOf" srcId="{5402EDB3-2993-4FEF-811F-270E6252FC34}" destId="{0D7D56E5-8C25-4E5F-872F-DC248498ED4E}" srcOrd="0" destOrd="0" presId="urn:microsoft.com/office/officeart/2005/8/layout/radial5"/>
    <dgm:cxn modelId="{D9617B30-E736-4A8F-88A7-4FD9B1D87CE7}" type="presParOf" srcId="{77EB97E5-C518-4F61-A743-EAD455BF6D7B}" destId="{F5E2501D-C863-4A72-931E-16D697D5ED0E}"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771CB78-CFB2-4F05-89AD-F2559EBB315E}"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BA25707C-FEC7-457B-9C47-2D9118F1338B}">
      <dgm:prSet phldrT="[Text]"/>
      <dgm:spPr/>
      <dgm:t>
        <a:bodyPr/>
        <a:lstStyle/>
        <a:p>
          <a:r>
            <a:rPr lang="en-US" dirty="0" err="1" smtClean="0"/>
            <a:t>Kuali</a:t>
          </a:r>
          <a:r>
            <a:rPr lang="en-US" dirty="0" smtClean="0"/>
            <a:t> Research Test Strategy</a:t>
          </a:r>
          <a:endParaRPr lang="en-US" dirty="0"/>
        </a:p>
      </dgm:t>
    </dgm:pt>
    <dgm:pt modelId="{E3DCDDE3-393D-4CFD-95D7-4F78D39F8C08}" type="parTrans" cxnId="{0F9C76D3-1DBA-4919-8DB5-B593708AFC7E}">
      <dgm:prSet/>
      <dgm:spPr/>
      <dgm:t>
        <a:bodyPr/>
        <a:lstStyle/>
        <a:p>
          <a:endParaRPr lang="en-US"/>
        </a:p>
      </dgm:t>
    </dgm:pt>
    <dgm:pt modelId="{1CA0DB94-960A-4E42-BE3F-97C0F5216AEE}" type="sibTrans" cxnId="{0F9C76D3-1DBA-4919-8DB5-B593708AFC7E}">
      <dgm:prSet/>
      <dgm:spPr/>
      <dgm:t>
        <a:bodyPr/>
        <a:lstStyle/>
        <a:p>
          <a:endParaRPr lang="en-US"/>
        </a:p>
      </dgm:t>
    </dgm:pt>
    <dgm:pt modelId="{F644A533-31DF-4859-8DA6-C267A25193A1}">
      <dgm:prSet phldrT="[Text]"/>
      <dgm:spPr>
        <a:solidFill>
          <a:schemeClr val="bg1">
            <a:lumMod val="65000"/>
          </a:schemeClr>
        </a:solidFill>
      </dgm:spPr>
      <dgm:t>
        <a:bodyPr/>
        <a:lstStyle/>
        <a:p>
          <a:r>
            <a:rPr lang="en-US" dirty="0" smtClean="0"/>
            <a:t>User Acceptance</a:t>
          </a:r>
          <a:endParaRPr lang="en-US" dirty="0"/>
        </a:p>
      </dgm:t>
    </dgm:pt>
    <dgm:pt modelId="{49029E7C-CF24-44BF-B08A-B3E60E55F832}" type="parTrans" cxnId="{074DFB5E-7A4B-471D-A2A7-3BEAF44D1C29}">
      <dgm:prSet/>
      <dgm:spPr/>
      <dgm:t>
        <a:bodyPr/>
        <a:lstStyle/>
        <a:p>
          <a:endParaRPr lang="en-US"/>
        </a:p>
      </dgm:t>
    </dgm:pt>
    <dgm:pt modelId="{EA3D104C-392B-4FB2-86E2-D514999523DD}" type="sibTrans" cxnId="{074DFB5E-7A4B-471D-A2A7-3BEAF44D1C29}">
      <dgm:prSet/>
      <dgm:spPr/>
      <dgm:t>
        <a:bodyPr/>
        <a:lstStyle/>
        <a:p>
          <a:endParaRPr lang="en-US"/>
        </a:p>
      </dgm:t>
    </dgm:pt>
    <dgm:pt modelId="{59E1A1A9-9BA4-4E51-BC03-4D7D41D4DDE3}">
      <dgm:prSet phldrT="[Text]"/>
      <dgm:spPr>
        <a:solidFill>
          <a:srgbClr val="A6A6A6"/>
        </a:solidFill>
      </dgm:spPr>
      <dgm:t>
        <a:bodyPr/>
        <a:lstStyle/>
        <a:p>
          <a:r>
            <a:rPr lang="en-US" dirty="0" smtClean="0"/>
            <a:t>Unit Testing</a:t>
          </a:r>
          <a:endParaRPr lang="en-US" dirty="0"/>
        </a:p>
      </dgm:t>
    </dgm:pt>
    <dgm:pt modelId="{99AC231C-E9CE-4714-92E3-E03538B81C61}" type="parTrans" cxnId="{7F022189-136E-4561-8DC8-CE9FE6E1AF11}">
      <dgm:prSet/>
      <dgm:spPr/>
      <dgm:t>
        <a:bodyPr/>
        <a:lstStyle/>
        <a:p>
          <a:endParaRPr lang="en-US"/>
        </a:p>
      </dgm:t>
    </dgm:pt>
    <dgm:pt modelId="{467A8495-0A44-417A-BEE0-6D20850C58FB}" type="sibTrans" cxnId="{7F022189-136E-4561-8DC8-CE9FE6E1AF11}">
      <dgm:prSet/>
      <dgm:spPr/>
      <dgm:t>
        <a:bodyPr/>
        <a:lstStyle/>
        <a:p>
          <a:endParaRPr lang="en-US"/>
        </a:p>
      </dgm:t>
    </dgm:pt>
    <dgm:pt modelId="{5752DE58-A098-47CD-B9C0-C52271E8FCA1}">
      <dgm:prSet phldrT="[Text]"/>
      <dgm:spPr>
        <a:solidFill>
          <a:srgbClr val="A6A6A6"/>
        </a:solidFill>
      </dgm:spPr>
      <dgm:t>
        <a:bodyPr/>
        <a:lstStyle/>
        <a:p>
          <a:r>
            <a:rPr lang="en-US" dirty="0" smtClean="0"/>
            <a:t>Data Migration</a:t>
          </a:r>
          <a:endParaRPr lang="en-US" dirty="0"/>
        </a:p>
      </dgm:t>
    </dgm:pt>
    <dgm:pt modelId="{E19BFAB8-D2E8-477E-8011-69B85D0ABBD2}" type="parTrans" cxnId="{29BF5CF8-65AD-46EC-B6A6-E7BE1A8E4F80}">
      <dgm:prSet/>
      <dgm:spPr/>
      <dgm:t>
        <a:bodyPr/>
        <a:lstStyle/>
        <a:p>
          <a:endParaRPr lang="en-US"/>
        </a:p>
      </dgm:t>
    </dgm:pt>
    <dgm:pt modelId="{6A8CBFEA-AF8F-4F77-83C3-04D3AD3B9362}" type="sibTrans" cxnId="{29BF5CF8-65AD-46EC-B6A6-E7BE1A8E4F80}">
      <dgm:prSet/>
      <dgm:spPr/>
      <dgm:t>
        <a:bodyPr/>
        <a:lstStyle/>
        <a:p>
          <a:endParaRPr lang="en-US"/>
        </a:p>
      </dgm:t>
    </dgm:pt>
    <dgm:pt modelId="{5D26DB23-FBB1-44FA-AB47-09FA558FC8FB}">
      <dgm:prSet phldrT="[Text]"/>
      <dgm:spPr>
        <a:solidFill>
          <a:srgbClr val="006390"/>
        </a:solidFill>
      </dgm:spPr>
      <dgm:t>
        <a:bodyPr/>
        <a:lstStyle/>
        <a:p>
          <a:r>
            <a:rPr lang="en-US" dirty="0" smtClean="0"/>
            <a:t>Functional Testing</a:t>
          </a:r>
          <a:endParaRPr lang="en-US" dirty="0"/>
        </a:p>
      </dgm:t>
    </dgm:pt>
    <dgm:pt modelId="{F4A7A9E1-6669-4EFC-A14B-B5777778ECAA}" type="parTrans" cxnId="{62E3F33F-5FDD-4C96-AC9A-C2A04ED68AB6}">
      <dgm:prSet/>
      <dgm:spPr/>
      <dgm:t>
        <a:bodyPr/>
        <a:lstStyle/>
        <a:p>
          <a:endParaRPr lang="en-US"/>
        </a:p>
      </dgm:t>
    </dgm:pt>
    <dgm:pt modelId="{DD478FDC-33C9-49D6-BCDC-E4B8AC7C2D60}" type="sibTrans" cxnId="{62E3F33F-5FDD-4C96-AC9A-C2A04ED68AB6}">
      <dgm:prSet/>
      <dgm:spPr/>
      <dgm:t>
        <a:bodyPr/>
        <a:lstStyle/>
        <a:p>
          <a:endParaRPr lang="en-US"/>
        </a:p>
      </dgm:t>
    </dgm:pt>
    <dgm:pt modelId="{DD5966A7-394A-4AC3-8B1E-50F6212AE43B}">
      <dgm:prSet phldrT="[Text]"/>
      <dgm:spPr>
        <a:solidFill>
          <a:srgbClr val="A6A6A6"/>
        </a:solidFill>
      </dgm:spPr>
      <dgm:t>
        <a:bodyPr/>
        <a:lstStyle/>
        <a:p>
          <a:r>
            <a:rPr lang="en-US" dirty="0" smtClean="0"/>
            <a:t>System Integration Testing</a:t>
          </a:r>
          <a:endParaRPr lang="en-US" dirty="0"/>
        </a:p>
      </dgm:t>
    </dgm:pt>
    <dgm:pt modelId="{D511EC66-3C70-4E09-BE4B-BF3DB138236F}" type="parTrans" cxnId="{0CEE4785-57AC-4B7C-8D26-5FB3B6367F06}">
      <dgm:prSet/>
      <dgm:spPr/>
      <dgm:t>
        <a:bodyPr/>
        <a:lstStyle/>
        <a:p>
          <a:endParaRPr lang="en-US"/>
        </a:p>
      </dgm:t>
    </dgm:pt>
    <dgm:pt modelId="{DF05AF7E-1FF7-472F-B57F-B4DD50635C0B}" type="sibTrans" cxnId="{0CEE4785-57AC-4B7C-8D26-5FB3B6367F06}">
      <dgm:prSet/>
      <dgm:spPr/>
      <dgm:t>
        <a:bodyPr/>
        <a:lstStyle/>
        <a:p>
          <a:endParaRPr lang="en-US"/>
        </a:p>
      </dgm:t>
    </dgm:pt>
    <dgm:pt modelId="{616ED13F-792A-4403-981D-663712139EE6}">
      <dgm:prSet phldrT="[Text]"/>
      <dgm:spPr>
        <a:solidFill>
          <a:srgbClr val="A6A6A6"/>
        </a:solidFill>
      </dgm:spPr>
      <dgm:t>
        <a:bodyPr/>
        <a:lstStyle/>
        <a:p>
          <a:r>
            <a:rPr lang="en-US" dirty="0" smtClean="0"/>
            <a:t>Business Process Testing</a:t>
          </a:r>
          <a:endParaRPr lang="en-US" dirty="0"/>
        </a:p>
      </dgm:t>
    </dgm:pt>
    <dgm:pt modelId="{3F40E67A-4733-4145-BC50-D17C5CC2BE3A}" type="parTrans" cxnId="{2E091EEB-08DC-4215-8276-9CACE5409C20}">
      <dgm:prSet/>
      <dgm:spPr/>
      <dgm:t>
        <a:bodyPr/>
        <a:lstStyle/>
        <a:p>
          <a:endParaRPr lang="en-US"/>
        </a:p>
      </dgm:t>
    </dgm:pt>
    <dgm:pt modelId="{559BA12C-1802-4F8F-8190-372B2F182B30}" type="sibTrans" cxnId="{2E091EEB-08DC-4215-8276-9CACE5409C20}">
      <dgm:prSet/>
      <dgm:spPr/>
      <dgm:t>
        <a:bodyPr/>
        <a:lstStyle/>
        <a:p>
          <a:endParaRPr lang="en-US"/>
        </a:p>
      </dgm:t>
    </dgm:pt>
    <dgm:pt modelId="{5289EA4C-641C-4BE2-BBBD-711461285059}">
      <dgm:prSet phldrT="[Text]"/>
      <dgm:spPr>
        <a:solidFill>
          <a:srgbClr val="A6A6A6"/>
        </a:solidFill>
      </dgm:spPr>
      <dgm:t>
        <a:bodyPr/>
        <a:lstStyle/>
        <a:p>
          <a:r>
            <a:rPr lang="en-US" dirty="0" smtClean="0"/>
            <a:t>Performance Test</a:t>
          </a:r>
          <a:endParaRPr lang="en-US" dirty="0"/>
        </a:p>
      </dgm:t>
    </dgm:pt>
    <dgm:pt modelId="{F63F4920-5C95-4ACF-89DE-C363C4BCF989}" type="parTrans" cxnId="{5EAB0368-51C6-4FD2-96CC-4B5D22CF0189}">
      <dgm:prSet/>
      <dgm:spPr/>
      <dgm:t>
        <a:bodyPr/>
        <a:lstStyle/>
        <a:p>
          <a:endParaRPr lang="en-US"/>
        </a:p>
      </dgm:t>
    </dgm:pt>
    <dgm:pt modelId="{5F684E6F-5781-4E42-A510-ABEF3642F586}" type="sibTrans" cxnId="{5EAB0368-51C6-4FD2-96CC-4B5D22CF0189}">
      <dgm:prSet/>
      <dgm:spPr/>
      <dgm:t>
        <a:bodyPr/>
        <a:lstStyle/>
        <a:p>
          <a:endParaRPr lang="en-US"/>
        </a:p>
      </dgm:t>
    </dgm:pt>
    <dgm:pt modelId="{77EB97E5-C518-4F61-A743-EAD455BF6D7B}" type="pres">
      <dgm:prSet presAssocID="{B771CB78-CFB2-4F05-89AD-F2559EBB315E}" presName="Name0" presStyleCnt="0">
        <dgm:presLayoutVars>
          <dgm:chMax val="1"/>
          <dgm:dir/>
          <dgm:animLvl val="ctr"/>
          <dgm:resizeHandles val="exact"/>
        </dgm:presLayoutVars>
      </dgm:prSet>
      <dgm:spPr/>
      <dgm:t>
        <a:bodyPr/>
        <a:lstStyle/>
        <a:p>
          <a:endParaRPr lang="en-US"/>
        </a:p>
      </dgm:t>
    </dgm:pt>
    <dgm:pt modelId="{B330F4D1-EA16-4996-B72C-74F30EE6C5AD}" type="pres">
      <dgm:prSet presAssocID="{BA25707C-FEC7-457B-9C47-2D9118F1338B}" presName="centerShape" presStyleLbl="node0" presStyleIdx="0" presStyleCnt="1"/>
      <dgm:spPr/>
      <dgm:t>
        <a:bodyPr/>
        <a:lstStyle/>
        <a:p>
          <a:endParaRPr lang="en-US"/>
        </a:p>
      </dgm:t>
    </dgm:pt>
    <dgm:pt modelId="{C6FAACD0-2DED-43CA-BA0B-EEFEA97D3578}" type="pres">
      <dgm:prSet presAssocID="{49029E7C-CF24-44BF-B08A-B3E60E55F832}" presName="parTrans" presStyleLbl="sibTrans2D1" presStyleIdx="0" presStyleCnt="7"/>
      <dgm:spPr/>
      <dgm:t>
        <a:bodyPr/>
        <a:lstStyle/>
        <a:p>
          <a:endParaRPr lang="en-US"/>
        </a:p>
      </dgm:t>
    </dgm:pt>
    <dgm:pt modelId="{AA247D54-B2A5-48F7-89C8-4CF428875693}" type="pres">
      <dgm:prSet presAssocID="{49029E7C-CF24-44BF-B08A-B3E60E55F832}" presName="connectorText" presStyleLbl="sibTrans2D1" presStyleIdx="0" presStyleCnt="7"/>
      <dgm:spPr/>
      <dgm:t>
        <a:bodyPr/>
        <a:lstStyle/>
        <a:p>
          <a:endParaRPr lang="en-US"/>
        </a:p>
      </dgm:t>
    </dgm:pt>
    <dgm:pt modelId="{E85474A0-86ED-49C5-98D4-047F6766DB89}" type="pres">
      <dgm:prSet presAssocID="{F644A533-31DF-4859-8DA6-C267A25193A1}" presName="node" presStyleLbl="node1" presStyleIdx="0" presStyleCnt="7">
        <dgm:presLayoutVars>
          <dgm:bulletEnabled val="1"/>
        </dgm:presLayoutVars>
      </dgm:prSet>
      <dgm:spPr/>
      <dgm:t>
        <a:bodyPr/>
        <a:lstStyle/>
        <a:p>
          <a:endParaRPr lang="en-US"/>
        </a:p>
      </dgm:t>
    </dgm:pt>
    <dgm:pt modelId="{2C6AD7E5-73DB-4121-BB79-A5E19CC38018}" type="pres">
      <dgm:prSet presAssocID="{99AC231C-E9CE-4714-92E3-E03538B81C61}" presName="parTrans" presStyleLbl="sibTrans2D1" presStyleIdx="1" presStyleCnt="7"/>
      <dgm:spPr/>
      <dgm:t>
        <a:bodyPr/>
        <a:lstStyle/>
        <a:p>
          <a:endParaRPr lang="en-US"/>
        </a:p>
      </dgm:t>
    </dgm:pt>
    <dgm:pt modelId="{221D6A14-D0DC-4811-BEC9-43A10B7FB86C}" type="pres">
      <dgm:prSet presAssocID="{99AC231C-E9CE-4714-92E3-E03538B81C61}" presName="connectorText" presStyleLbl="sibTrans2D1" presStyleIdx="1" presStyleCnt="7"/>
      <dgm:spPr/>
      <dgm:t>
        <a:bodyPr/>
        <a:lstStyle/>
        <a:p>
          <a:endParaRPr lang="en-US"/>
        </a:p>
      </dgm:t>
    </dgm:pt>
    <dgm:pt modelId="{FB821651-301D-4414-8219-0B5ED60A3205}" type="pres">
      <dgm:prSet presAssocID="{59E1A1A9-9BA4-4E51-BC03-4D7D41D4DDE3}" presName="node" presStyleLbl="node1" presStyleIdx="1" presStyleCnt="7">
        <dgm:presLayoutVars>
          <dgm:bulletEnabled val="1"/>
        </dgm:presLayoutVars>
      </dgm:prSet>
      <dgm:spPr/>
      <dgm:t>
        <a:bodyPr/>
        <a:lstStyle/>
        <a:p>
          <a:endParaRPr lang="en-US"/>
        </a:p>
      </dgm:t>
    </dgm:pt>
    <dgm:pt modelId="{84C0CF98-0C45-4A1C-912A-0EF61B82264B}" type="pres">
      <dgm:prSet presAssocID="{E19BFAB8-D2E8-477E-8011-69B85D0ABBD2}" presName="parTrans" presStyleLbl="sibTrans2D1" presStyleIdx="2" presStyleCnt="7"/>
      <dgm:spPr/>
      <dgm:t>
        <a:bodyPr/>
        <a:lstStyle/>
        <a:p>
          <a:endParaRPr lang="en-US"/>
        </a:p>
      </dgm:t>
    </dgm:pt>
    <dgm:pt modelId="{57D55C9F-1BC1-418B-9CD0-0936DC6B85C0}" type="pres">
      <dgm:prSet presAssocID="{E19BFAB8-D2E8-477E-8011-69B85D0ABBD2}" presName="connectorText" presStyleLbl="sibTrans2D1" presStyleIdx="2" presStyleCnt="7"/>
      <dgm:spPr/>
      <dgm:t>
        <a:bodyPr/>
        <a:lstStyle/>
        <a:p>
          <a:endParaRPr lang="en-US"/>
        </a:p>
      </dgm:t>
    </dgm:pt>
    <dgm:pt modelId="{9637B8E4-F6F1-4B44-A85E-BEA1E71F5AB4}" type="pres">
      <dgm:prSet presAssocID="{5752DE58-A098-47CD-B9C0-C52271E8FCA1}" presName="node" presStyleLbl="node1" presStyleIdx="2" presStyleCnt="7">
        <dgm:presLayoutVars>
          <dgm:bulletEnabled val="1"/>
        </dgm:presLayoutVars>
      </dgm:prSet>
      <dgm:spPr/>
      <dgm:t>
        <a:bodyPr/>
        <a:lstStyle/>
        <a:p>
          <a:endParaRPr lang="en-US"/>
        </a:p>
      </dgm:t>
    </dgm:pt>
    <dgm:pt modelId="{6C8FEA8D-6212-4971-8A1A-16AA6C144916}" type="pres">
      <dgm:prSet presAssocID="{F4A7A9E1-6669-4EFC-A14B-B5777778ECAA}" presName="parTrans" presStyleLbl="sibTrans2D1" presStyleIdx="3" presStyleCnt="7"/>
      <dgm:spPr/>
      <dgm:t>
        <a:bodyPr/>
        <a:lstStyle/>
        <a:p>
          <a:endParaRPr lang="en-US"/>
        </a:p>
      </dgm:t>
    </dgm:pt>
    <dgm:pt modelId="{22368CDD-295E-46E9-8EA8-EEB9C8FFB20C}" type="pres">
      <dgm:prSet presAssocID="{F4A7A9E1-6669-4EFC-A14B-B5777778ECAA}" presName="connectorText" presStyleLbl="sibTrans2D1" presStyleIdx="3" presStyleCnt="7"/>
      <dgm:spPr/>
      <dgm:t>
        <a:bodyPr/>
        <a:lstStyle/>
        <a:p>
          <a:endParaRPr lang="en-US"/>
        </a:p>
      </dgm:t>
    </dgm:pt>
    <dgm:pt modelId="{F60FD950-1FF4-481A-AE1F-5192505FFBCA}" type="pres">
      <dgm:prSet presAssocID="{5D26DB23-FBB1-44FA-AB47-09FA558FC8FB}" presName="node" presStyleLbl="node1" presStyleIdx="3" presStyleCnt="7" custRadScaleRad="99876" custRadScaleInc="-2046">
        <dgm:presLayoutVars>
          <dgm:bulletEnabled val="1"/>
        </dgm:presLayoutVars>
      </dgm:prSet>
      <dgm:spPr/>
      <dgm:t>
        <a:bodyPr/>
        <a:lstStyle/>
        <a:p>
          <a:endParaRPr lang="en-US"/>
        </a:p>
      </dgm:t>
    </dgm:pt>
    <dgm:pt modelId="{71E3E213-5A50-4268-B997-9CB1930A359B}" type="pres">
      <dgm:prSet presAssocID="{D511EC66-3C70-4E09-BE4B-BF3DB138236F}" presName="parTrans" presStyleLbl="sibTrans2D1" presStyleIdx="4" presStyleCnt="7"/>
      <dgm:spPr/>
      <dgm:t>
        <a:bodyPr/>
        <a:lstStyle/>
        <a:p>
          <a:endParaRPr lang="en-US"/>
        </a:p>
      </dgm:t>
    </dgm:pt>
    <dgm:pt modelId="{B2A1C6CF-C788-4C67-A263-A6BC06B8B90D}" type="pres">
      <dgm:prSet presAssocID="{D511EC66-3C70-4E09-BE4B-BF3DB138236F}" presName="connectorText" presStyleLbl="sibTrans2D1" presStyleIdx="4" presStyleCnt="7"/>
      <dgm:spPr/>
      <dgm:t>
        <a:bodyPr/>
        <a:lstStyle/>
        <a:p>
          <a:endParaRPr lang="en-US"/>
        </a:p>
      </dgm:t>
    </dgm:pt>
    <dgm:pt modelId="{F6FA6F6F-3AAB-43FF-81F6-D760EE766484}" type="pres">
      <dgm:prSet presAssocID="{DD5966A7-394A-4AC3-8B1E-50F6212AE43B}" presName="node" presStyleLbl="node1" presStyleIdx="4" presStyleCnt="7">
        <dgm:presLayoutVars>
          <dgm:bulletEnabled val="1"/>
        </dgm:presLayoutVars>
      </dgm:prSet>
      <dgm:spPr/>
      <dgm:t>
        <a:bodyPr/>
        <a:lstStyle/>
        <a:p>
          <a:endParaRPr lang="en-US"/>
        </a:p>
      </dgm:t>
    </dgm:pt>
    <dgm:pt modelId="{F8A3CA6E-C674-4485-B9BA-536E34D31B7C}" type="pres">
      <dgm:prSet presAssocID="{3F40E67A-4733-4145-BC50-D17C5CC2BE3A}" presName="parTrans" presStyleLbl="sibTrans2D1" presStyleIdx="5" presStyleCnt="7"/>
      <dgm:spPr/>
      <dgm:t>
        <a:bodyPr/>
        <a:lstStyle/>
        <a:p>
          <a:endParaRPr lang="en-US"/>
        </a:p>
      </dgm:t>
    </dgm:pt>
    <dgm:pt modelId="{9D030A03-7A0B-405C-9C7E-FE442593752B}" type="pres">
      <dgm:prSet presAssocID="{3F40E67A-4733-4145-BC50-D17C5CC2BE3A}" presName="connectorText" presStyleLbl="sibTrans2D1" presStyleIdx="5" presStyleCnt="7"/>
      <dgm:spPr/>
      <dgm:t>
        <a:bodyPr/>
        <a:lstStyle/>
        <a:p>
          <a:endParaRPr lang="en-US"/>
        </a:p>
      </dgm:t>
    </dgm:pt>
    <dgm:pt modelId="{4FF5823D-7EBF-4A83-BAE0-2A69A446163A}" type="pres">
      <dgm:prSet presAssocID="{616ED13F-792A-4403-981D-663712139EE6}" presName="node" presStyleLbl="node1" presStyleIdx="5" presStyleCnt="7">
        <dgm:presLayoutVars>
          <dgm:bulletEnabled val="1"/>
        </dgm:presLayoutVars>
      </dgm:prSet>
      <dgm:spPr/>
      <dgm:t>
        <a:bodyPr/>
        <a:lstStyle/>
        <a:p>
          <a:endParaRPr lang="en-US"/>
        </a:p>
      </dgm:t>
    </dgm:pt>
    <dgm:pt modelId="{5402EDB3-2993-4FEF-811F-270E6252FC34}" type="pres">
      <dgm:prSet presAssocID="{F63F4920-5C95-4ACF-89DE-C363C4BCF989}" presName="parTrans" presStyleLbl="sibTrans2D1" presStyleIdx="6" presStyleCnt="7"/>
      <dgm:spPr/>
      <dgm:t>
        <a:bodyPr/>
        <a:lstStyle/>
        <a:p>
          <a:endParaRPr lang="en-US"/>
        </a:p>
      </dgm:t>
    </dgm:pt>
    <dgm:pt modelId="{0D7D56E5-8C25-4E5F-872F-DC248498ED4E}" type="pres">
      <dgm:prSet presAssocID="{F63F4920-5C95-4ACF-89DE-C363C4BCF989}" presName="connectorText" presStyleLbl="sibTrans2D1" presStyleIdx="6" presStyleCnt="7"/>
      <dgm:spPr/>
      <dgm:t>
        <a:bodyPr/>
        <a:lstStyle/>
        <a:p>
          <a:endParaRPr lang="en-US"/>
        </a:p>
      </dgm:t>
    </dgm:pt>
    <dgm:pt modelId="{F5E2501D-C863-4A72-931E-16D697D5ED0E}" type="pres">
      <dgm:prSet presAssocID="{5289EA4C-641C-4BE2-BBBD-711461285059}" presName="node" presStyleLbl="node1" presStyleIdx="6" presStyleCnt="7">
        <dgm:presLayoutVars>
          <dgm:bulletEnabled val="1"/>
        </dgm:presLayoutVars>
      </dgm:prSet>
      <dgm:spPr/>
      <dgm:t>
        <a:bodyPr/>
        <a:lstStyle/>
        <a:p>
          <a:endParaRPr lang="en-US"/>
        </a:p>
      </dgm:t>
    </dgm:pt>
  </dgm:ptLst>
  <dgm:cxnLst>
    <dgm:cxn modelId="{4548F8F3-B661-4F0D-9649-956D89C9A3BA}" type="presOf" srcId="{DD5966A7-394A-4AC3-8B1E-50F6212AE43B}" destId="{F6FA6F6F-3AAB-43FF-81F6-D760EE766484}" srcOrd="0" destOrd="0" presId="urn:microsoft.com/office/officeart/2005/8/layout/radial5"/>
    <dgm:cxn modelId="{6E8280E1-2EA0-4781-AFF2-6BD3B0414905}" type="presOf" srcId="{49029E7C-CF24-44BF-B08A-B3E60E55F832}" destId="{C6FAACD0-2DED-43CA-BA0B-EEFEA97D3578}" srcOrd="0" destOrd="0" presId="urn:microsoft.com/office/officeart/2005/8/layout/radial5"/>
    <dgm:cxn modelId="{0AD5F5BB-2833-4C86-AB10-428237D3FA74}" type="presOf" srcId="{5D26DB23-FBB1-44FA-AB47-09FA558FC8FB}" destId="{F60FD950-1FF4-481A-AE1F-5192505FFBCA}" srcOrd="0" destOrd="0" presId="urn:microsoft.com/office/officeart/2005/8/layout/radial5"/>
    <dgm:cxn modelId="{0F9C76D3-1DBA-4919-8DB5-B593708AFC7E}" srcId="{B771CB78-CFB2-4F05-89AD-F2559EBB315E}" destId="{BA25707C-FEC7-457B-9C47-2D9118F1338B}" srcOrd="0" destOrd="0" parTransId="{E3DCDDE3-393D-4CFD-95D7-4F78D39F8C08}" sibTransId="{1CA0DB94-960A-4E42-BE3F-97C0F5216AEE}"/>
    <dgm:cxn modelId="{1C8F4AFC-B0A2-451F-A8EB-00C2235662F9}" type="presOf" srcId="{3F40E67A-4733-4145-BC50-D17C5CC2BE3A}" destId="{9D030A03-7A0B-405C-9C7E-FE442593752B}" srcOrd="1" destOrd="0" presId="urn:microsoft.com/office/officeart/2005/8/layout/radial5"/>
    <dgm:cxn modelId="{5EAB0368-51C6-4FD2-96CC-4B5D22CF0189}" srcId="{BA25707C-FEC7-457B-9C47-2D9118F1338B}" destId="{5289EA4C-641C-4BE2-BBBD-711461285059}" srcOrd="6" destOrd="0" parTransId="{F63F4920-5C95-4ACF-89DE-C363C4BCF989}" sibTransId="{5F684E6F-5781-4E42-A510-ABEF3642F586}"/>
    <dgm:cxn modelId="{074DFB5E-7A4B-471D-A2A7-3BEAF44D1C29}" srcId="{BA25707C-FEC7-457B-9C47-2D9118F1338B}" destId="{F644A533-31DF-4859-8DA6-C267A25193A1}" srcOrd="0" destOrd="0" parTransId="{49029E7C-CF24-44BF-B08A-B3E60E55F832}" sibTransId="{EA3D104C-392B-4FB2-86E2-D514999523DD}"/>
    <dgm:cxn modelId="{8C5B4137-9A29-4379-80FE-9D306B5E6045}" type="presOf" srcId="{D511EC66-3C70-4E09-BE4B-BF3DB138236F}" destId="{71E3E213-5A50-4268-B997-9CB1930A359B}" srcOrd="0" destOrd="0" presId="urn:microsoft.com/office/officeart/2005/8/layout/radial5"/>
    <dgm:cxn modelId="{3FB8EC9C-7E8C-44E9-872E-E78E2DFC1AA7}" type="presOf" srcId="{BA25707C-FEC7-457B-9C47-2D9118F1338B}" destId="{B330F4D1-EA16-4996-B72C-74F30EE6C5AD}" srcOrd="0" destOrd="0" presId="urn:microsoft.com/office/officeart/2005/8/layout/radial5"/>
    <dgm:cxn modelId="{6AEB2710-27DD-422F-825D-97CA61A43E64}" type="presOf" srcId="{E19BFAB8-D2E8-477E-8011-69B85D0ABBD2}" destId="{84C0CF98-0C45-4A1C-912A-0EF61B82264B}" srcOrd="0" destOrd="0" presId="urn:microsoft.com/office/officeart/2005/8/layout/radial5"/>
    <dgm:cxn modelId="{DB4BF0D5-19D3-4044-BEB5-4F27D8CC379E}" type="presOf" srcId="{616ED13F-792A-4403-981D-663712139EE6}" destId="{4FF5823D-7EBF-4A83-BAE0-2A69A446163A}" srcOrd="0" destOrd="0" presId="urn:microsoft.com/office/officeart/2005/8/layout/radial5"/>
    <dgm:cxn modelId="{2E091EEB-08DC-4215-8276-9CACE5409C20}" srcId="{BA25707C-FEC7-457B-9C47-2D9118F1338B}" destId="{616ED13F-792A-4403-981D-663712139EE6}" srcOrd="5" destOrd="0" parTransId="{3F40E67A-4733-4145-BC50-D17C5CC2BE3A}" sibTransId="{559BA12C-1802-4F8F-8190-372B2F182B30}"/>
    <dgm:cxn modelId="{2BA349E5-6A8B-4C34-99A1-B2626B4FC663}" type="presOf" srcId="{F63F4920-5C95-4ACF-89DE-C363C4BCF989}" destId="{5402EDB3-2993-4FEF-811F-270E6252FC34}" srcOrd="0" destOrd="0" presId="urn:microsoft.com/office/officeart/2005/8/layout/radial5"/>
    <dgm:cxn modelId="{177D7CA4-638C-4BC0-B6A5-7F5CBDFFC5EF}" type="presOf" srcId="{5752DE58-A098-47CD-B9C0-C52271E8FCA1}" destId="{9637B8E4-F6F1-4B44-A85E-BEA1E71F5AB4}" srcOrd="0" destOrd="0" presId="urn:microsoft.com/office/officeart/2005/8/layout/radial5"/>
    <dgm:cxn modelId="{37872E8F-F42B-468A-A650-5F71639F208D}" type="presOf" srcId="{99AC231C-E9CE-4714-92E3-E03538B81C61}" destId="{2C6AD7E5-73DB-4121-BB79-A5E19CC38018}" srcOrd="0" destOrd="0" presId="urn:microsoft.com/office/officeart/2005/8/layout/radial5"/>
    <dgm:cxn modelId="{516E8EC0-6293-4653-980E-83B7F34F0461}" type="presOf" srcId="{F644A533-31DF-4859-8DA6-C267A25193A1}" destId="{E85474A0-86ED-49C5-98D4-047F6766DB89}" srcOrd="0" destOrd="0" presId="urn:microsoft.com/office/officeart/2005/8/layout/radial5"/>
    <dgm:cxn modelId="{1A4F3EF2-8ED3-4E3D-9036-928DA5351D48}" type="presOf" srcId="{F63F4920-5C95-4ACF-89DE-C363C4BCF989}" destId="{0D7D56E5-8C25-4E5F-872F-DC248498ED4E}" srcOrd="1" destOrd="0" presId="urn:microsoft.com/office/officeart/2005/8/layout/radial5"/>
    <dgm:cxn modelId="{A0A224E9-D7B3-414F-945A-E51CE1AD762A}" type="presOf" srcId="{49029E7C-CF24-44BF-B08A-B3E60E55F832}" destId="{AA247D54-B2A5-48F7-89C8-4CF428875693}" srcOrd="1" destOrd="0" presId="urn:microsoft.com/office/officeart/2005/8/layout/radial5"/>
    <dgm:cxn modelId="{62E3F33F-5FDD-4C96-AC9A-C2A04ED68AB6}" srcId="{BA25707C-FEC7-457B-9C47-2D9118F1338B}" destId="{5D26DB23-FBB1-44FA-AB47-09FA558FC8FB}" srcOrd="3" destOrd="0" parTransId="{F4A7A9E1-6669-4EFC-A14B-B5777778ECAA}" sibTransId="{DD478FDC-33C9-49D6-BCDC-E4B8AC7C2D60}"/>
    <dgm:cxn modelId="{8B66C2EE-1D1B-44DE-A97E-5D46C8201C5C}" type="presOf" srcId="{59E1A1A9-9BA4-4E51-BC03-4D7D41D4DDE3}" destId="{FB821651-301D-4414-8219-0B5ED60A3205}" srcOrd="0" destOrd="0" presId="urn:microsoft.com/office/officeart/2005/8/layout/radial5"/>
    <dgm:cxn modelId="{0CEE4785-57AC-4B7C-8D26-5FB3B6367F06}" srcId="{BA25707C-FEC7-457B-9C47-2D9118F1338B}" destId="{DD5966A7-394A-4AC3-8B1E-50F6212AE43B}" srcOrd="4" destOrd="0" parTransId="{D511EC66-3C70-4E09-BE4B-BF3DB138236F}" sibTransId="{DF05AF7E-1FF7-472F-B57F-B4DD50635C0B}"/>
    <dgm:cxn modelId="{7F022189-136E-4561-8DC8-CE9FE6E1AF11}" srcId="{BA25707C-FEC7-457B-9C47-2D9118F1338B}" destId="{59E1A1A9-9BA4-4E51-BC03-4D7D41D4DDE3}" srcOrd="1" destOrd="0" parTransId="{99AC231C-E9CE-4714-92E3-E03538B81C61}" sibTransId="{467A8495-0A44-417A-BEE0-6D20850C58FB}"/>
    <dgm:cxn modelId="{224DF7DE-1B1E-406D-94C8-EB7D5E790A47}" type="presOf" srcId="{5289EA4C-641C-4BE2-BBBD-711461285059}" destId="{F5E2501D-C863-4A72-931E-16D697D5ED0E}" srcOrd="0" destOrd="0" presId="urn:microsoft.com/office/officeart/2005/8/layout/radial5"/>
    <dgm:cxn modelId="{29BF5CF8-65AD-46EC-B6A6-E7BE1A8E4F80}" srcId="{BA25707C-FEC7-457B-9C47-2D9118F1338B}" destId="{5752DE58-A098-47CD-B9C0-C52271E8FCA1}" srcOrd="2" destOrd="0" parTransId="{E19BFAB8-D2E8-477E-8011-69B85D0ABBD2}" sibTransId="{6A8CBFEA-AF8F-4F77-83C3-04D3AD3B9362}"/>
    <dgm:cxn modelId="{C92B6F6D-25A9-40CB-9FB7-973AE3C3B904}" type="presOf" srcId="{E19BFAB8-D2E8-477E-8011-69B85D0ABBD2}" destId="{57D55C9F-1BC1-418B-9CD0-0936DC6B85C0}" srcOrd="1" destOrd="0" presId="urn:microsoft.com/office/officeart/2005/8/layout/radial5"/>
    <dgm:cxn modelId="{0F20BA26-5036-406E-ABAD-ECCE9804486E}" type="presOf" srcId="{F4A7A9E1-6669-4EFC-A14B-B5777778ECAA}" destId="{6C8FEA8D-6212-4971-8A1A-16AA6C144916}" srcOrd="0" destOrd="0" presId="urn:microsoft.com/office/officeart/2005/8/layout/radial5"/>
    <dgm:cxn modelId="{4E7BC074-6A2D-4744-850A-283D6A8BDCD2}" type="presOf" srcId="{3F40E67A-4733-4145-BC50-D17C5CC2BE3A}" destId="{F8A3CA6E-C674-4485-B9BA-536E34D31B7C}" srcOrd="0" destOrd="0" presId="urn:microsoft.com/office/officeart/2005/8/layout/radial5"/>
    <dgm:cxn modelId="{2C7050C5-B064-4B44-BEEE-B413B972F4D6}" type="presOf" srcId="{99AC231C-E9CE-4714-92E3-E03538B81C61}" destId="{221D6A14-D0DC-4811-BEC9-43A10B7FB86C}" srcOrd="1" destOrd="0" presId="urn:microsoft.com/office/officeart/2005/8/layout/radial5"/>
    <dgm:cxn modelId="{7E855397-857F-4C99-A671-DA8AB6F99D6D}" type="presOf" srcId="{B771CB78-CFB2-4F05-89AD-F2559EBB315E}" destId="{77EB97E5-C518-4F61-A743-EAD455BF6D7B}" srcOrd="0" destOrd="0" presId="urn:microsoft.com/office/officeart/2005/8/layout/radial5"/>
    <dgm:cxn modelId="{CB707BCE-BF6B-463D-AA2A-DAE27422C4BF}" type="presOf" srcId="{D511EC66-3C70-4E09-BE4B-BF3DB138236F}" destId="{B2A1C6CF-C788-4C67-A263-A6BC06B8B90D}" srcOrd="1" destOrd="0" presId="urn:microsoft.com/office/officeart/2005/8/layout/radial5"/>
    <dgm:cxn modelId="{43C49B93-0CAC-458D-BA37-CA406587B39E}" type="presOf" srcId="{F4A7A9E1-6669-4EFC-A14B-B5777778ECAA}" destId="{22368CDD-295E-46E9-8EA8-EEB9C8FFB20C}" srcOrd="1" destOrd="0" presId="urn:microsoft.com/office/officeart/2005/8/layout/radial5"/>
    <dgm:cxn modelId="{C0426009-37BF-4997-8AB3-83AA35E7C1C8}" type="presParOf" srcId="{77EB97E5-C518-4F61-A743-EAD455BF6D7B}" destId="{B330F4D1-EA16-4996-B72C-74F30EE6C5AD}" srcOrd="0" destOrd="0" presId="urn:microsoft.com/office/officeart/2005/8/layout/radial5"/>
    <dgm:cxn modelId="{93F82F36-CC2A-4640-9915-D54BC47AF8EA}" type="presParOf" srcId="{77EB97E5-C518-4F61-A743-EAD455BF6D7B}" destId="{C6FAACD0-2DED-43CA-BA0B-EEFEA97D3578}" srcOrd="1" destOrd="0" presId="urn:microsoft.com/office/officeart/2005/8/layout/radial5"/>
    <dgm:cxn modelId="{056C7CE8-FA3B-4D5B-A6BE-9949A34D36A5}" type="presParOf" srcId="{C6FAACD0-2DED-43CA-BA0B-EEFEA97D3578}" destId="{AA247D54-B2A5-48F7-89C8-4CF428875693}" srcOrd="0" destOrd="0" presId="urn:microsoft.com/office/officeart/2005/8/layout/radial5"/>
    <dgm:cxn modelId="{91ED112A-EB79-46FB-B926-A5C300FA6C6D}" type="presParOf" srcId="{77EB97E5-C518-4F61-A743-EAD455BF6D7B}" destId="{E85474A0-86ED-49C5-98D4-047F6766DB89}" srcOrd="2" destOrd="0" presId="urn:microsoft.com/office/officeart/2005/8/layout/radial5"/>
    <dgm:cxn modelId="{06669C6C-3CCB-4953-8ABC-9C664C5F90CA}" type="presParOf" srcId="{77EB97E5-C518-4F61-A743-EAD455BF6D7B}" destId="{2C6AD7E5-73DB-4121-BB79-A5E19CC38018}" srcOrd="3" destOrd="0" presId="urn:microsoft.com/office/officeart/2005/8/layout/radial5"/>
    <dgm:cxn modelId="{F862C368-325A-44D5-8E63-E524243BDA7F}" type="presParOf" srcId="{2C6AD7E5-73DB-4121-BB79-A5E19CC38018}" destId="{221D6A14-D0DC-4811-BEC9-43A10B7FB86C}" srcOrd="0" destOrd="0" presId="urn:microsoft.com/office/officeart/2005/8/layout/radial5"/>
    <dgm:cxn modelId="{1A3C7A4E-526A-416B-B2D3-8C83A0503A63}" type="presParOf" srcId="{77EB97E5-C518-4F61-A743-EAD455BF6D7B}" destId="{FB821651-301D-4414-8219-0B5ED60A3205}" srcOrd="4" destOrd="0" presId="urn:microsoft.com/office/officeart/2005/8/layout/radial5"/>
    <dgm:cxn modelId="{10E2492A-2ACD-4721-943C-8A1A2FBEAD75}" type="presParOf" srcId="{77EB97E5-C518-4F61-A743-EAD455BF6D7B}" destId="{84C0CF98-0C45-4A1C-912A-0EF61B82264B}" srcOrd="5" destOrd="0" presId="urn:microsoft.com/office/officeart/2005/8/layout/radial5"/>
    <dgm:cxn modelId="{307C1589-8F98-4BD9-B753-119FE274152A}" type="presParOf" srcId="{84C0CF98-0C45-4A1C-912A-0EF61B82264B}" destId="{57D55C9F-1BC1-418B-9CD0-0936DC6B85C0}" srcOrd="0" destOrd="0" presId="urn:microsoft.com/office/officeart/2005/8/layout/radial5"/>
    <dgm:cxn modelId="{66E9F83F-F024-4EA8-B8E0-9C7E54133C7F}" type="presParOf" srcId="{77EB97E5-C518-4F61-A743-EAD455BF6D7B}" destId="{9637B8E4-F6F1-4B44-A85E-BEA1E71F5AB4}" srcOrd="6" destOrd="0" presId="urn:microsoft.com/office/officeart/2005/8/layout/radial5"/>
    <dgm:cxn modelId="{765D2F9A-4212-4474-8A05-5D9A65F6DD4F}" type="presParOf" srcId="{77EB97E5-C518-4F61-A743-EAD455BF6D7B}" destId="{6C8FEA8D-6212-4971-8A1A-16AA6C144916}" srcOrd="7" destOrd="0" presId="urn:microsoft.com/office/officeart/2005/8/layout/radial5"/>
    <dgm:cxn modelId="{B4C886CB-9E18-4DC7-A787-AFB565DCE904}" type="presParOf" srcId="{6C8FEA8D-6212-4971-8A1A-16AA6C144916}" destId="{22368CDD-295E-46E9-8EA8-EEB9C8FFB20C}" srcOrd="0" destOrd="0" presId="urn:microsoft.com/office/officeart/2005/8/layout/radial5"/>
    <dgm:cxn modelId="{05193259-3F69-4C24-8EB1-AEAEECFF77DA}" type="presParOf" srcId="{77EB97E5-C518-4F61-A743-EAD455BF6D7B}" destId="{F60FD950-1FF4-481A-AE1F-5192505FFBCA}" srcOrd="8" destOrd="0" presId="urn:microsoft.com/office/officeart/2005/8/layout/radial5"/>
    <dgm:cxn modelId="{AF9ED240-3438-47FC-88EE-191D1BDDB555}" type="presParOf" srcId="{77EB97E5-C518-4F61-A743-EAD455BF6D7B}" destId="{71E3E213-5A50-4268-B997-9CB1930A359B}" srcOrd="9" destOrd="0" presId="urn:microsoft.com/office/officeart/2005/8/layout/radial5"/>
    <dgm:cxn modelId="{16997A3F-18C9-40F9-9D47-75F5876FB6A7}" type="presParOf" srcId="{71E3E213-5A50-4268-B997-9CB1930A359B}" destId="{B2A1C6CF-C788-4C67-A263-A6BC06B8B90D}" srcOrd="0" destOrd="0" presId="urn:microsoft.com/office/officeart/2005/8/layout/radial5"/>
    <dgm:cxn modelId="{A46CD57C-E6AA-4C7D-B2C2-1A972BFBC3C9}" type="presParOf" srcId="{77EB97E5-C518-4F61-A743-EAD455BF6D7B}" destId="{F6FA6F6F-3AAB-43FF-81F6-D760EE766484}" srcOrd="10" destOrd="0" presId="urn:microsoft.com/office/officeart/2005/8/layout/radial5"/>
    <dgm:cxn modelId="{52BAFF4A-DDE7-4AE6-889D-506D0720EDED}" type="presParOf" srcId="{77EB97E5-C518-4F61-A743-EAD455BF6D7B}" destId="{F8A3CA6E-C674-4485-B9BA-536E34D31B7C}" srcOrd="11" destOrd="0" presId="urn:microsoft.com/office/officeart/2005/8/layout/radial5"/>
    <dgm:cxn modelId="{1FDE7D9C-3C95-4472-8212-89B71EAD74EB}" type="presParOf" srcId="{F8A3CA6E-C674-4485-B9BA-536E34D31B7C}" destId="{9D030A03-7A0B-405C-9C7E-FE442593752B}" srcOrd="0" destOrd="0" presId="urn:microsoft.com/office/officeart/2005/8/layout/radial5"/>
    <dgm:cxn modelId="{4447BBA0-B69F-4EC7-8E7C-106763743CBC}" type="presParOf" srcId="{77EB97E5-C518-4F61-A743-EAD455BF6D7B}" destId="{4FF5823D-7EBF-4A83-BAE0-2A69A446163A}" srcOrd="12" destOrd="0" presId="urn:microsoft.com/office/officeart/2005/8/layout/radial5"/>
    <dgm:cxn modelId="{DB012CF1-D105-4E56-8465-580864E22513}" type="presParOf" srcId="{77EB97E5-C518-4F61-A743-EAD455BF6D7B}" destId="{5402EDB3-2993-4FEF-811F-270E6252FC34}" srcOrd="13" destOrd="0" presId="urn:microsoft.com/office/officeart/2005/8/layout/radial5"/>
    <dgm:cxn modelId="{543D341C-8B66-4046-B2F5-0ADCEE65185F}" type="presParOf" srcId="{5402EDB3-2993-4FEF-811F-270E6252FC34}" destId="{0D7D56E5-8C25-4E5F-872F-DC248498ED4E}" srcOrd="0" destOrd="0" presId="urn:microsoft.com/office/officeart/2005/8/layout/radial5"/>
    <dgm:cxn modelId="{D9617B30-E736-4A8F-88A7-4FD9B1D87CE7}" type="presParOf" srcId="{77EB97E5-C518-4F61-A743-EAD455BF6D7B}" destId="{F5E2501D-C863-4A72-931E-16D697D5ED0E}"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771CB78-CFB2-4F05-89AD-F2559EBB315E}" type="doc">
      <dgm:prSet loTypeId="urn:microsoft.com/office/officeart/2005/8/layout/radial5" loCatId="cycle" qsTypeId="urn:microsoft.com/office/officeart/2005/8/quickstyle/simple1" qsCatId="simple" csTypeId="urn:microsoft.com/office/officeart/2005/8/colors/accent2_2" csCatId="accent2" phldr="1"/>
      <dgm:spPr/>
      <dgm:t>
        <a:bodyPr/>
        <a:lstStyle/>
        <a:p>
          <a:endParaRPr lang="en-US"/>
        </a:p>
      </dgm:t>
    </dgm:pt>
    <dgm:pt modelId="{BA25707C-FEC7-457B-9C47-2D9118F1338B}">
      <dgm:prSet phldrT="[Text]"/>
      <dgm:spPr/>
      <dgm:t>
        <a:bodyPr/>
        <a:lstStyle/>
        <a:p>
          <a:r>
            <a:rPr lang="en-US" dirty="0" err="1" smtClean="0"/>
            <a:t>Kuali</a:t>
          </a:r>
          <a:r>
            <a:rPr lang="en-US" dirty="0" smtClean="0"/>
            <a:t> Research Test Strategy</a:t>
          </a:r>
          <a:endParaRPr lang="en-US" dirty="0"/>
        </a:p>
      </dgm:t>
    </dgm:pt>
    <dgm:pt modelId="{E3DCDDE3-393D-4CFD-95D7-4F78D39F8C08}" type="parTrans" cxnId="{0F9C76D3-1DBA-4919-8DB5-B593708AFC7E}">
      <dgm:prSet/>
      <dgm:spPr/>
      <dgm:t>
        <a:bodyPr/>
        <a:lstStyle/>
        <a:p>
          <a:endParaRPr lang="en-US"/>
        </a:p>
      </dgm:t>
    </dgm:pt>
    <dgm:pt modelId="{1CA0DB94-960A-4E42-BE3F-97C0F5216AEE}" type="sibTrans" cxnId="{0F9C76D3-1DBA-4919-8DB5-B593708AFC7E}">
      <dgm:prSet/>
      <dgm:spPr/>
      <dgm:t>
        <a:bodyPr/>
        <a:lstStyle/>
        <a:p>
          <a:endParaRPr lang="en-US"/>
        </a:p>
      </dgm:t>
    </dgm:pt>
    <dgm:pt modelId="{F644A533-31DF-4859-8DA6-C267A25193A1}">
      <dgm:prSet phldrT="[Text]"/>
      <dgm:spPr>
        <a:solidFill>
          <a:schemeClr val="bg1">
            <a:lumMod val="65000"/>
          </a:schemeClr>
        </a:solidFill>
      </dgm:spPr>
      <dgm:t>
        <a:bodyPr/>
        <a:lstStyle/>
        <a:p>
          <a:r>
            <a:rPr lang="en-US" dirty="0" smtClean="0"/>
            <a:t>User Acceptance</a:t>
          </a:r>
          <a:endParaRPr lang="en-US" dirty="0"/>
        </a:p>
      </dgm:t>
    </dgm:pt>
    <dgm:pt modelId="{49029E7C-CF24-44BF-B08A-B3E60E55F832}" type="parTrans" cxnId="{074DFB5E-7A4B-471D-A2A7-3BEAF44D1C29}">
      <dgm:prSet/>
      <dgm:spPr/>
      <dgm:t>
        <a:bodyPr/>
        <a:lstStyle/>
        <a:p>
          <a:endParaRPr lang="en-US"/>
        </a:p>
      </dgm:t>
    </dgm:pt>
    <dgm:pt modelId="{EA3D104C-392B-4FB2-86E2-D514999523DD}" type="sibTrans" cxnId="{074DFB5E-7A4B-471D-A2A7-3BEAF44D1C29}">
      <dgm:prSet/>
      <dgm:spPr/>
      <dgm:t>
        <a:bodyPr/>
        <a:lstStyle/>
        <a:p>
          <a:endParaRPr lang="en-US"/>
        </a:p>
      </dgm:t>
    </dgm:pt>
    <dgm:pt modelId="{59E1A1A9-9BA4-4E51-BC03-4D7D41D4DDE3}">
      <dgm:prSet phldrT="[Text]"/>
      <dgm:spPr>
        <a:solidFill>
          <a:srgbClr val="A6A6A6"/>
        </a:solidFill>
      </dgm:spPr>
      <dgm:t>
        <a:bodyPr/>
        <a:lstStyle/>
        <a:p>
          <a:r>
            <a:rPr lang="en-US" dirty="0" smtClean="0"/>
            <a:t>Unit Testing</a:t>
          </a:r>
          <a:endParaRPr lang="en-US" dirty="0"/>
        </a:p>
      </dgm:t>
    </dgm:pt>
    <dgm:pt modelId="{99AC231C-E9CE-4714-92E3-E03538B81C61}" type="parTrans" cxnId="{7F022189-136E-4561-8DC8-CE9FE6E1AF11}">
      <dgm:prSet/>
      <dgm:spPr/>
      <dgm:t>
        <a:bodyPr/>
        <a:lstStyle/>
        <a:p>
          <a:endParaRPr lang="en-US"/>
        </a:p>
      </dgm:t>
    </dgm:pt>
    <dgm:pt modelId="{467A8495-0A44-417A-BEE0-6D20850C58FB}" type="sibTrans" cxnId="{7F022189-136E-4561-8DC8-CE9FE6E1AF11}">
      <dgm:prSet/>
      <dgm:spPr/>
      <dgm:t>
        <a:bodyPr/>
        <a:lstStyle/>
        <a:p>
          <a:endParaRPr lang="en-US"/>
        </a:p>
      </dgm:t>
    </dgm:pt>
    <dgm:pt modelId="{5752DE58-A098-47CD-B9C0-C52271E8FCA1}">
      <dgm:prSet phldrT="[Text]"/>
      <dgm:spPr>
        <a:solidFill>
          <a:srgbClr val="A6A6A6"/>
        </a:solidFill>
      </dgm:spPr>
      <dgm:t>
        <a:bodyPr/>
        <a:lstStyle/>
        <a:p>
          <a:r>
            <a:rPr lang="en-US" dirty="0" smtClean="0"/>
            <a:t>Data Migration</a:t>
          </a:r>
          <a:endParaRPr lang="en-US" dirty="0"/>
        </a:p>
      </dgm:t>
    </dgm:pt>
    <dgm:pt modelId="{E19BFAB8-D2E8-477E-8011-69B85D0ABBD2}" type="parTrans" cxnId="{29BF5CF8-65AD-46EC-B6A6-E7BE1A8E4F80}">
      <dgm:prSet/>
      <dgm:spPr/>
      <dgm:t>
        <a:bodyPr/>
        <a:lstStyle/>
        <a:p>
          <a:endParaRPr lang="en-US"/>
        </a:p>
      </dgm:t>
    </dgm:pt>
    <dgm:pt modelId="{6A8CBFEA-AF8F-4F77-83C3-04D3AD3B9362}" type="sibTrans" cxnId="{29BF5CF8-65AD-46EC-B6A6-E7BE1A8E4F80}">
      <dgm:prSet/>
      <dgm:spPr/>
      <dgm:t>
        <a:bodyPr/>
        <a:lstStyle/>
        <a:p>
          <a:endParaRPr lang="en-US"/>
        </a:p>
      </dgm:t>
    </dgm:pt>
    <dgm:pt modelId="{5D26DB23-FBB1-44FA-AB47-09FA558FC8FB}">
      <dgm:prSet phldrT="[Text]"/>
      <dgm:spPr>
        <a:solidFill>
          <a:srgbClr val="A6A6A6"/>
        </a:solidFill>
      </dgm:spPr>
      <dgm:t>
        <a:bodyPr/>
        <a:lstStyle/>
        <a:p>
          <a:r>
            <a:rPr lang="en-US" dirty="0" smtClean="0"/>
            <a:t>Functional Testing</a:t>
          </a:r>
          <a:endParaRPr lang="en-US" dirty="0"/>
        </a:p>
      </dgm:t>
    </dgm:pt>
    <dgm:pt modelId="{F4A7A9E1-6669-4EFC-A14B-B5777778ECAA}" type="parTrans" cxnId="{62E3F33F-5FDD-4C96-AC9A-C2A04ED68AB6}">
      <dgm:prSet/>
      <dgm:spPr/>
      <dgm:t>
        <a:bodyPr/>
        <a:lstStyle/>
        <a:p>
          <a:endParaRPr lang="en-US"/>
        </a:p>
      </dgm:t>
    </dgm:pt>
    <dgm:pt modelId="{DD478FDC-33C9-49D6-BCDC-E4B8AC7C2D60}" type="sibTrans" cxnId="{62E3F33F-5FDD-4C96-AC9A-C2A04ED68AB6}">
      <dgm:prSet/>
      <dgm:spPr/>
      <dgm:t>
        <a:bodyPr/>
        <a:lstStyle/>
        <a:p>
          <a:endParaRPr lang="en-US"/>
        </a:p>
      </dgm:t>
    </dgm:pt>
    <dgm:pt modelId="{DD5966A7-394A-4AC3-8B1E-50F6212AE43B}">
      <dgm:prSet phldrT="[Text]"/>
      <dgm:spPr>
        <a:solidFill>
          <a:srgbClr val="006390"/>
        </a:solidFill>
      </dgm:spPr>
      <dgm:t>
        <a:bodyPr/>
        <a:lstStyle/>
        <a:p>
          <a:r>
            <a:rPr lang="en-US" dirty="0" smtClean="0"/>
            <a:t>System Integration Testing</a:t>
          </a:r>
          <a:endParaRPr lang="en-US" dirty="0"/>
        </a:p>
      </dgm:t>
    </dgm:pt>
    <dgm:pt modelId="{D511EC66-3C70-4E09-BE4B-BF3DB138236F}" type="parTrans" cxnId="{0CEE4785-57AC-4B7C-8D26-5FB3B6367F06}">
      <dgm:prSet/>
      <dgm:spPr/>
      <dgm:t>
        <a:bodyPr/>
        <a:lstStyle/>
        <a:p>
          <a:endParaRPr lang="en-US"/>
        </a:p>
      </dgm:t>
    </dgm:pt>
    <dgm:pt modelId="{DF05AF7E-1FF7-472F-B57F-B4DD50635C0B}" type="sibTrans" cxnId="{0CEE4785-57AC-4B7C-8D26-5FB3B6367F06}">
      <dgm:prSet/>
      <dgm:spPr/>
      <dgm:t>
        <a:bodyPr/>
        <a:lstStyle/>
        <a:p>
          <a:endParaRPr lang="en-US"/>
        </a:p>
      </dgm:t>
    </dgm:pt>
    <dgm:pt modelId="{616ED13F-792A-4403-981D-663712139EE6}">
      <dgm:prSet phldrT="[Text]"/>
      <dgm:spPr>
        <a:solidFill>
          <a:srgbClr val="A6A6A6"/>
        </a:solidFill>
      </dgm:spPr>
      <dgm:t>
        <a:bodyPr/>
        <a:lstStyle/>
        <a:p>
          <a:r>
            <a:rPr lang="en-US" dirty="0" smtClean="0"/>
            <a:t>Business Process Testing</a:t>
          </a:r>
          <a:endParaRPr lang="en-US" dirty="0"/>
        </a:p>
      </dgm:t>
    </dgm:pt>
    <dgm:pt modelId="{3F40E67A-4733-4145-BC50-D17C5CC2BE3A}" type="parTrans" cxnId="{2E091EEB-08DC-4215-8276-9CACE5409C20}">
      <dgm:prSet/>
      <dgm:spPr/>
      <dgm:t>
        <a:bodyPr/>
        <a:lstStyle/>
        <a:p>
          <a:endParaRPr lang="en-US"/>
        </a:p>
      </dgm:t>
    </dgm:pt>
    <dgm:pt modelId="{559BA12C-1802-4F8F-8190-372B2F182B30}" type="sibTrans" cxnId="{2E091EEB-08DC-4215-8276-9CACE5409C20}">
      <dgm:prSet/>
      <dgm:spPr/>
      <dgm:t>
        <a:bodyPr/>
        <a:lstStyle/>
        <a:p>
          <a:endParaRPr lang="en-US"/>
        </a:p>
      </dgm:t>
    </dgm:pt>
    <dgm:pt modelId="{5289EA4C-641C-4BE2-BBBD-711461285059}">
      <dgm:prSet phldrT="[Text]"/>
      <dgm:spPr>
        <a:solidFill>
          <a:srgbClr val="A6A6A6"/>
        </a:solidFill>
      </dgm:spPr>
      <dgm:t>
        <a:bodyPr/>
        <a:lstStyle/>
        <a:p>
          <a:r>
            <a:rPr lang="en-US" dirty="0" smtClean="0"/>
            <a:t>Performance Test</a:t>
          </a:r>
          <a:endParaRPr lang="en-US" dirty="0"/>
        </a:p>
      </dgm:t>
    </dgm:pt>
    <dgm:pt modelId="{F63F4920-5C95-4ACF-89DE-C363C4BCF989}" type="parTrans" cxnId="{5EAB0368-51C6-4FD2-96CC-4B5D22CF0189}">
      <dgm:prSet/>
      <dgm:spPr/>
      <dgm:t>
        <a:bodyPr/>
        <a:lstStyle/>
        <a:p>
          <a:endParaRPr lang="en-US"/>
        </a:p>
      </dgm:t>
    </dgm:pt>
    <dgm:pt modelId="{5F684E6F-5781-4E42-A510-ABEF3642F586}" type="sibTrans" cxnId="{5EAB0368-51C6-4FD2-96CC-4B5D22CF0189}">
      <dgm:prSet/>
      <dgm:spPr/>
      <dgm:t>
        <a:bodyPr/>
        <a:lstStyle/>
        <a:p>
          <a:endParaRPr lang="en-US"/>
        </a:p>
      </dgm:t>
    </dgm:pt>
    <dgm:pt modelId="{77EB97E5-C518-4F61-A743-EAD455BF6D7B}" type="pres">
      <dgm:prSet presAssocID="{B771CB78-CFB2-4F05-89AD-F2559EBB315E}" presName="Name0" presStyleCnt="0">
        <dgm:presLayoutVars>
          <dgm:chMax val="1"/>
          <dgm:dir/>
          <dgm:animLvl val="ctr"/>
          <dgm:resizeHandles val="exact"/>
        </dgm:presLayoutVars>
      </dgm:prSet>
      <dgm:spPr/>
      <dgm:t>
        <a:bodyPr/>
        <a:lstStyle/>
        <a:p>
          <a:endParaRPr lang="en-US"/>
        </a:p>
      </dgm:t>
    </dgm:pt>
    <dgm:pt modelId="{B330F4D1-EA16-4996-B72C-74F30EE6C5AD}" type="pres">
      <dgm:prSet presAssocID="{BA25707C-FEC7-457B-9C47-2D9118F1338B}" presName="centerShape" presStyleLbl="node0" presStyleIdx="0" presStyleCnt="1"/>
      <dgm:spPr/>
      <dgm:t>
        <a:bodyPr/>
        <a:lstStyle/>
        <a:p>
          <a:endParaRPr lang="en-US"/>
        </a:p>
      </dgm:t>
    </dgm:pt>
    <dgm:pt modelId="{C6FAACD0-2DED-43CA-BA0B-EEFEA97D3578}" type="pres">
      <dgm:prSet presAssocID="{49029E7C-CF24-44BF-B08A-B3E60E55F832}" presName="parTrans" presStyleLbl="sibTrans2D1" presStyleIdx="0" presStyleCnt="7"/>
      <dgm:spPr/>
      <dgm:t>
        <a:bodyPr/>
        <a:lstStyle/>
        <a:p>
          <a:endParaRPr lang="en-US"/>
        </a:p>
      </dgm:t>
    </dgm:pt>
    <dgm:pt modelId="{AA247D54-B2A5-48F7-89C8-4CF428875693}" type="pres">
      <dgm:prSet presAssocID="{49029E7C-CF24-44BF-B08A-B3E60E55F832}" presName="connectorText" presStyleLbl="sibTrans2D1" presStyleIdx="0" presStyleCnt="7"/>
      <dgm:spPr/>
      <dgm:t>
        <a:bodyPr/>
        <a:lstStyle/>
        <a:p>
          <a:endParaRPr lang="en-US"/>
        </a:p>
      </dgm:t>
    </dgm:pt>
    <dgm:pt modelId="{E85474A0-86ED-49C5-98D4-047F6766DB89}" type="pres">
      <dgm:prSet presAssocID="{F644A533-31DF-4859-8DA6-C267A25193A1}" presName="node" presStyleLbl="node1" presStyleIdx="0" presStyleCnt="7">
        <dgm:presLayoutVars>
          <dgm:bulletEnabled val="1"/>
        </dgm:presLayoutVars>
      </dgm:prSet>
      <dgm:spPr/>
      <dgm:t>
        <a:bodyPr/>
        <a:lstStyle/>
        <a:p>
          <a:endParaRPr lang="en-US"/>
        </a:p>
      </dgm:t>
    </dgm:pt>
    <dgm:pt modelId="{2C6AD7E5-73DB-4121-BB79-A5E19CC38018}" type="pres">
      <dgm:prSet presAssocID="{99AC231C-E9CE-4714-92E3-E03538B81C61}" presName="parTrans" presStyleLbl="sibTrans2D1" presStyleIdx="1" presStyleCnt="7"/>
      <dgm:spPr/>
      <dgm:t>
        <a:bodyPr/>
        <a:lstStyle/>
        <a:p>
          <a:endParaRPr lang="en-US"/>
        </a:p>
      </dgm:t>
    </dgm:pt>
    <dgm:pt modelId="{221D6A14-D0DC-4811-BEC9-43A10B7FB86C}" type="pres">
      <dgm:prSet presAssocID="{99AC231C-E9CE-4714-92E3-E03538B81C61}" presName="connectorText" presStyleLbl="sibTrans2D1" presStyleIdx="1" presStyleCnt="7"/>
      <dgm:spPr/>
      <dgm:t>
        <a:bodyPr/>
        <a:lstStyle/>
        <a:p>
          <a:endParaRPr lang="en-US"/>
        </a:p>
      </dgm:t>
    </dgm:pt>
    <dgm:pt modelId="{FB821651-301D-4414-8219-0B5ED60A3205}" type="pres">
      <dgm:prSet presAssocID="{59E1A1A9-9BA4-4E51-BC03-4D7D41D4DDE3}" presName="node" presStyleLbl="node1" presStyleIdx="1" presStyleCnt="7">
        <dgm:presLayoutVars>
          <dgm:bulletEnabled val="1"/>
        </dgm:presLayoutVars>
      </dgm:prSet>
      <dgm:spPr/>
      <dgm:t>
        <a:bodyPr/>
        <a:lstStyle/>
        <a:p>
          <a:endParaRPr lang="en-US"/>
        </a:p>
      </dgm:t>
    </dgm:pt>
    <dgm:pt modelId="{84C0CF98-0C45-4A1C-912A-0EF61B82264B}" type="pres">
      <dgm:prSet presAssocID="{E19BFAB8-D2E8-477E-8011-69B85D0ABBD2}" presName="parTrans" presStyleLbl="sibTrans2D1" presStyleIdx="2" presStyleCnt="7"/>
      <dgm:spPr/>
      <dgm:t>
        <a:bodyPr/>
        <a:lstStyle/>
        <a:p>
          <a:endParaRPr lang="en-US"/>
        </a:p>
      </dgm:t>
    </dgm:pt>
    <dgm:pt modelId="{57D55C9F-1BC1-418B-9CD0-0936DC6B85C0}" type="pres">
      <dgm:prSet presAssocID="{E19BFAB8-D2E8-477E-8011-69B85D0ABBD2}" presName="connectorText" presStyleLbl="sibTrans2D1" presStyleIdx="2" presStyleCnt="7"/>
      <dgm:spPr/>
      <dgm:t>
        <a:bodyPr/>
        <a:lstStyle/>
        <a:p>
          <a:endParaRPr lang="en-US"/>
        </a:p>
      </dgm:t>
    </dgm:pt>
    <dgm:pt modelId="{9637B8E4-F6F1-4B44-A85E-BEA1E71F5AB4}" type="pres">
      <dgm:prSet presAssocID="{5752DE58-A098-47CD-B9C0-C52271E8FCA1}" presName="node" presStyleLbl="node1" presStyleIdx="2" presStyleCnt="7">
        <dgm:presLayoutVars>
          <dgm:bulletEnabled val="1"/>
        </dgm:presLayoutVars>
      </dgm:prSet>
      <dgm:spPr/>
      <dgm:t>
        <a:bodyPr/>
        <a:lstStyle/>
        <a:p>
          <a:endParaRPr lang="en-US"/>
        </a:p>
      </dgm:t>
    </dgm:pt>
    <dgm:pt modelId="{6C8FEA8D-6212-4971-8A1A-16AA6C144916}" type="pres">
      <dgm:prSet presAssocID="{F4A7A9E1-6669-4EFC-A14B-B5777778ECAA}" presName="parTrans" presStyleLbl="sibTrans2D1" presStyleIdx="3" presStyleCnt="7"/>
      <dgm:spPr/>
      <dgm:t>
        <a:bodyPr/>
        <a:lstStyle/>
        <a:p>
          <a:endParaRPr lang="en-US"/>
        </a:p>
      </dgm:t>
    </dgm:pt>
    <dgm:pt modelId="{22368CDD-295E-46E9-8EA8-EEB9C8FFB20C}" type="pres">
      <dgm:prSet presAssocID="{F4A7A9E1-6669-4EFC-A14B-B5777778ECAA}" presName="connectorText" presStyleLbl="sibTrans2D1" presStyleIdx="3" presStyleCnt="7"/>
      <dgm:spPr/>
      <dgm:t>
        <a:bodyPr/>
        <a:lstStyle/>
        <a:p>
          <a:endParaRPr lang="en-US"/>
        </a:p>
      </dgm:t>
    </dgm:pt>
    <dgm:pt modelId="{F60FD950-1FF4-481A-AE1F-5192505FFBCA}" type="pres">
      <dgm:prSet presAssocID="{5D26DB23-FBB1-44FA-AB47-09FA558FC8FB}" presName="node" presStyleLbl="node1" presStyleIdx="3" presStyleCnt="7" custRadScaleRad="99876" custRadScaleInc="-2046">
        <dgm:presLayoutVars>
          <dgm:bulletEnabled val="1"/>
        </dgm:presLayoutVars>
      </dgm:prSet>
      <dgm:spPr/>
      <dgm:t>
        <a:bodyPr/>
        <a:lstStyle/>
        <a:p>
          <a:endParaRPr lang="en-US"/>
        </a:p>
      </dgm:t>
    </dgm:pt>
    <dgm:pt modelId="{71E3E213-5A50-4268-B997-9CB1930A359B}" type="pres">
      <dgm:prSet presAssocID="{D511EC66-3C70-4E09-BE4B-BF3DB138236F}" presName="parTrans" presStyleLbl="sibTrans2D1" presStyleIdx="4" presStyleCnt="7"/>
      <dgm:spPr/>
      <dgm:t>
        <a:bodyPr/>
        <a:lstStyle/>
        <a:p>
          <a:endParaRPr lang="en-US"/>
        </a:p>
      </dgm:t>
    </dgm:pt>
    <dgm:pt modelId="{B2A1C6CF-C788-4C67-A263-A6BC06B8B90D}" type="pres">
      <dgm:prSet presAssocID="{D511EC66-3C70-4E09-BE4B-BF3DB138236F}" presName="connectorText" presStyleLbl="sibTrans2D1" presStyleIdx="4" presStyleCnt="7"/>
      <dgm:spPr/>
      <dgm:t>
        <a:bodyPr/>
        <a:lstStyle/>
        <a:p>
          <a:endParaRPr lang="en-US"/>
        </a:p>
      </dgm:t>
    </dgm:pt>
    <dgm:pt modelId="{F6FA6F6F-3AAB-43FF-81F6-D760EE766484}" type="pres">
      <dgm:prSet presAssocID="{DD5966A7-394A-4AC3-8B1E-50F6212AE43B}" presName="node" presStyleLbl="node1" presStyleIdx="4" presStyleCnt="7">
        <dgm:presLayoutVars>
          <dgm:bulletEnabled val="1"/>
        </dgm:presLayoutVars>
      </dgm:prSet>
      <dgm:spPr/>
      <dgm:t>
        <a:bodyPr/>
        <a:lstStyle/>
        <a:p>
          <a:endParaRPr lang="en-US"/>
        </a:p>
      </dgm:t>
    </dgm:pt>
    <dgm:pt modelId="{F8A3CA6E-C674-4485-B9BA-536E34D31B7C}" type="pres">
      <dgm:prSet presAssocID="{3F40E67A-4733-4145-BC50-D17C5CC2BE3A}" presName="parTrans" presStyleLbl="sibTrans2D1" presStyleIdx="5" presStyleCnt="7"/>
      <dgm:spPr/>
      <dgm:t>
        <a:bodyPr/>
        <a:lstStyle/>
        <a:p>
          <a:endParaRPr lang="en-US"/>
        </a:p>
      </dgm:t>
    </dgm:pt>
    <dgm:pt modelId="{9D030A03-7A0B-405C-9C7E-FE442593752B}" type="pres">
      <dgm:prSet presAssocID="{3F40E67A-4733-4145-BC50-D17C5CC2BE3A}" presName="connectorText" presStyleLbl="sibTrans2D1" presStyleIdx="5" presStyleCnt="7"/>
      <dgm:spPr/>
      <dgm:t>
        <a:bodyPr/>
        <a:lstStyle/>
        <a:p>
          <a:endParaRPr lang="en-US"/>
        </a:p>
      </dgm:t>
    </dgm:pt>
    <dgm:pt modelId="{4FF5823D-7EBF-4A83-BAE0-2A69A446163A}" type="pres">
      <dgm:prSet presAssocID="{616ED13F-792A-4403-981D-663712139EE6}" presName="node" presStyleLbl="node1" presStyleIdx="5" presStyleCnt="7">
        <dgm:presLayoutVars>
          <dgm:bulletEnabled val="1"/>
        </dgm:presLayoutVars>
      </dgm:prSet>
      <dgm:spPr/>
      <dgm:t>
        <a:bodyPr/>
        <a:lstStyle/>
        <a:p>
          <a:endParaRPr lang="en-US"/>
        </a:p>
      </dgm:t>
    </dgm:pt>
    <dgm:pt modelId="{5402EDB3-2993-4FEF-811F-270E6252FC34}" type="pres">
      <dgm:prSet presAssocID="{F63F4920-5C95-4ACF-89DE-C363C4BCF989}" presName="parTrans" presStyleLbl="sibTrans2D1" presStyleIdx="6" presStyleCnt="7"/>
      <dgm:spPr/>
      <dgm:t>
        <a:bodyPr/>
        <a:lstStyle/>
        <a:p>
          <a:endParaRPr lang="en-US"/>
        </a:p>
      </dgm:t>
    </dgm:pt>
    <dgm:pt modelId="{0D7D56E5-8C25-4E5F-872F-DC248498ED4E}" type="pres">
      <dgm:prSet presAssocID="{F63F4920-5C95-4ACF-89DE-C363C4BCF989}" presName="connectorText" presStyleLbl="sibTrans2D1" presStyleIdx="6" presStyleCnt="7"/>
      <dgm:spPr/>
      <dgm:t>
        <a:bodyPr/>
        <a:lstStyle/>
        <a:p>
          <a:endParaRPr lang="en-US"/>
        </a:p>
      </dgm:t>
    </dgm:pt>
    <dgm:pt modelId="{F5E2501D-C863-4A72-931E-16D697D5ED0E}" type="pres">
      <dgm:prSet presAssocID="{5289EA4C-641C-4BE2-BBBD-711461285059}" presName="node" presStyleLbl="node1" presStyleIdx="6" presStyleCnt="7">
        <dgm:presLayoutVars>
          <dgm:bulletEnabled val="1"/>
        </dgm:presLayoutVars>
      </dgm:prSet>
      <dgm:spPr/>
      <dgm:t>
        <a:bodyPr/>
        <a:lstStyle/>
        <a:p>
          <a:endParaRPr lang="en-US"/>
        </a:p>
      </dgm:t>
    </dgm:pt>
  </dgm:ptLst>
  <dgm:cxnLst>
    <dgm:cxn modelId="{4548F8F3-B661-4F0D-9649-956D89C9A3BA}" type="presOf" srcId="{DD5966A7-394A-4AC3-8B1E-50F6212AE43B}" destId="{F6FA6F6F-3AAB-43FF-81F6-D760EE766484}" srcOrd="0" destOrd="0" presId="urn:microsoft.com/office/officeart/2005/8/layout/radial5"/>
    <dgm:cxn modelId="{6E8280E1-2EA0-4781-AFF2-6BD3B0414905}" type="presOf" srcId="{49029E7C-CF24-44BF-B08A-B3E60E55F832}" destId="{C6FAACD0-2DED-43CA-BA0B-EEFEA97D3578}" srcOrd="0" destOrd="0" presId="urn:microsoft.com/office/officeart/2005/8/layout/radial5"/>
    <dgm:cxn modelId="{0AD5F5BB-2833-4C86-AB10-428237D3FA74}" type="presOf" srcId="{5D26DB23-FBB1-44FA-AB47-09FA558FC8FB}" destId="{F60FD950-1FF4-481A-AE1F-5192505FFBCA}" srcOrd="0" destOrd="0" presId="urn:microsoft.com/office/officeart/2005/8/layout/radial5"/>
    <dgm:cxn modelId="{0F9C76D3-1DBA-4919-8DB5-B593708AFC7E}" srcId="{B771CB78-CFB2-4F05-89AD-F2559EBB315E}" destId="{BA25707C-FEC7-457B-9C47-2D9118F1338B}" srcOrd="0" destOrd="0" parTransId="{E3DCDDE3-393D-4CFD-95D7-4F78D39F8C08}" sibTransId="{1CA0DB94-960A-4E42-BE3F-97C0F5216AEE}"/>
    <dgm:cxn modelId="{1C8F4AFC-B0A2-451F-A8EB-00C2235662F9}" type="presOf" srcId="{3F40E67A-4733-4145-BC50-D17C5CC2BE3A}" destId="{9D030A03-7A0B-405C-9C7E-FE442593752B}" srcOrd="1" destOrd="0" presId="urn:microsoft.com/office/officeart/2005/8/layout/radial5"/>
    <dgm:cxn modelId="{5EAB0368-51C6-4FD2-96CC-4B5D22CF0189}" srcId="{BA25707C-FEC7-457B-9C47-2D9118F1338B}" destId="{5289EA4C-641C-4BE2-BBBD-711461285059}" srcOrd="6" destOrd="0" parTransId="{F63F4920-5C95-4ACF-89DE-C363C4BCF989}" sibTransId="{5F684E6F-5781-4E42-A510-ABEF3642F586}"/>
    <dgm:cxn modelId="{074DFB5E-7A4B-471D-A2A7-3BEAF44D1C29}" srcId="{BA25707C-FEC7-457B-9C47-2D9118F1338B}" destId="{F644A533-31DF-4859-8DA6-C267A25193A1}" srcOrd="0" destOrd="0" parTransId="{49029E7C-CF24-44BF-B08A-B3E60E55F832}" sibTransId="{EA3D104C-392B-4FB2-86E2-D514999523DD}"/>
    <dgm:cxn modelId="{8C5B4137-9A29-4379-80FE-9D306B5E6045}" type="presOf" srcId="{D511EC66-3C70-4E09-BE4B-BF3DB138236F}" destId="{71E3E213-5A50-4268-B997-9CB1930A359B}" srcOrd="0" destOrd="0" presId="urn:microsoft.com/office/officeart/2005/8/layout/radial5"/>
    <dgm:cxn modelId="{3FB8EC9C-7E8C-44E9-872E-E78E2DFC1AA7}" type="presOf" srcId="{BA25707C-FEC7-457B-9C47-2D9118F1338B}" destId="{B330F4D1-EA16-4996-B72C-74F30EE6C5AD}" srcOrd="0" destOrd="0" presId="urn:microsoft.com/office/officeart/2005/8/layout/radial5"/>
    <dgm:cxn modelId="{6AEB2710-27DD-422F-825D-97CA61A43E64}" type="presOf" srcId="{E19BFAB8-D2E8-477E-8011-69B85D0ABBD2}" destId="{84C0CF98-0C45-4A1C-912A-0EF61B82264B}" srcOrd="0" destOrd="0" presId="urn:microsoft.com/office/officeart/2005/8/layout/radial5"/>
    <dgm:cxn modelId="{DB4BF0D5-19D3-4044-BEB5-4F27D8CC379E}" type="presOf" srcId="{616ED13F-792A-4403-981D-663712139EE6}" destId="{4FF5823D-7EBF-4A83-BAE0-2A69A446163A}" srcOrd="0" destOrd="0" presId="urn:microsoft.com/office/officeart/2005/8/layout/radial5"/>
    <dgm:cxn modelId="{2E091EEB-08DC-4215-8276-9CACE5409C20}" srcId="{BA25707C-FEC7-457B-9C47-2D9118F1338B}" destId="{616ED13F-792A-4403-981D-663712139EE6}" srcOrd="5" destOrd="0" parTransId="{3F40E67A-4733-4145-BC50-D17C5CC2BE3A}" sibTransId="{559BA12C-1802-4F8F-8190-372B2F182B30}"/>
    <dgm:cxn modelId="{2BA349E5-6A8B-4C34-99A1-B2626B4FC663}" type="presOf" srcId="{F63F4920-5C95-4ACF-89DE-C363C4BCF989}" destId="{5402EDB3-2993-4FEF-811F-270E6252FC34}" srcOrd="0" destOrd="0" presId="urn:microsoft.com/office/officeart/2005/8/layout/radial5"/>
    <dgm:cxn modelId="{177D7CA4-638C-4BC0-B6A5-7F5CBDFFC5EF}" type="presOf" srcId="{5752DE58-A098-47CD-B9C0-C52271E8FCA1}" destId="{9637B8E4-F6F1-4B44-A85E-BEA1E71F5AB4}" srcOrd="0" destOrd="0" presId="urn:microsoft.com/office/officeart/2005/8/layout/radial5"/>
    <dgm:cxn modelId="{37872E8F-F42B-468A-A650-5F71639F208D}" type="presOf" srcId="{99AC231C-E9CE-4714-92E3-E03538B81C61}" destId="{2C6AD7E5-73DB-4121-BB79-A5E19CC38018}" srcOrd="0" destOrd="0" presId="urn:microsoft.com/office/officeart/2005/8/layout/radial5"/>
    <dgm:cxn modelId="{516E8EC0-6293-4653-980E-83B7F34F0461}" type="presOf" srcId="{F644A533-31DF-4859-8DA6-C267A25193A1}" destId="{E85474A0-86ED-49C5-98D4-047F6766DB89}" srcOrd="0" destOrd="0" presId="urn:microsoft.com/office/officeart/2005/8/layout/radial5"/>
    <dgm:cxn modelId="{1A4F3EF2-8ED3-4E3D-9036-928DA5351D48}" type="presOf" srcId="{F63F4920-5C95-4ACF-89DE-C363C4BCF989}" destId="{0D7D56E5-8C25-4E5F-872F-DC248498ED4E}" srcOrd="1" destOrd="0" presId="urn:microsoft.com/office/officeart/2005/8/layout/radial5"/>
    <dgm:cxn modelId="{A0A224E9-D7B3-414F-945A-E51CE1AD762A}" type="presOf" srcId="{49029E7C-CF24-44BF-B08A-B3E60E55F832}" destId="{AA247D54-B2A5-48F7-89C8-4CF428875693}" srcOrd="1" destOrd="0" presId="urn:microsoft.com/office/officeart/2005/8/layout/radial5"/>
    <dgm:cxn modelId="{62E3F33F-5FDD-4C96-AC9A-C2A04ED68AB6}" srcId="{BA25707C-FEC7-457B-9C47-2D9118F1338B}" destId="{5D26DB23-FBB1-44FA-AB47-09FA558FC8FB}" srcOrd="3" destOrd="0" parTransId="{F4A7A9E1-6669-4EFC-A14B-B5777778ECAA}" sibTransId="{DD478FDC-33C9-49D6-BCDC-E4B8AC7C2D60}"/>
    <dgm:cxn modelId="{8B66C2EE-1D1B-44DE-A97E-5D46C8201C5C}" type="presOf" srcId="{59E1A1A9-9BA4-4E51-BC03-4D7D41D4DDE3}" destId="{FB821651-301D-4414-8219-0B5ED60A3205}" srcOrd="0" destOrd="0" presId="urn:microsoft.com/office/officeart/2005/8/layout/radial5"/>
    <dgm:cxn modelId="{0CEE4785-57AC-4B7C-8D26-5FB3B6367F06}" srcId="{BA25707C-FEC7-457B-9C47-2D9118F1338B}" destId="{DD5966A7-394A-4AC3-8B1E-50F6212AE43B}" srcOrd="4" destOrd="0" parTransId="{D511EC66-3C70-4E09-BE4B-BF3DB138236F}" sibTransId="{DF05AF7E-1FF7-472F-B57F-B4DD50635C0B}"/>
    <dgm:cxn modelId="{7F022189-136E-4561-8DC8-CE9FE6E1AF11}" srcId="{BA25707C-FEC7-457B-9C47-2D9118F1338B}" destId="{59E1A1A9-9BA4-4E51-BC03-4D7D41D4DDE3}" srcOrd="1" destOrd="0" parTransId="{99AC231C-E9CE-4714-92E3-E03538B81C61}" sibTransId="{467A8495-0A44-417A-BEE0-6D20850C58FB}"/>
    <dgm:cxn modelId="{224DF7DE-1B1E-406D-94C8-EB7D5E790A47}" type="presOf" srcId="{5289EA4C-641C-4BE2-BBBD-711461285059}" destId="{F5E2501D-C863-4A72-931E-16D697D5ED0E}" srcOrd="0" destOrd="0" presId="urn:microsoft.com/office/officeart/2005/8/layout/radial5"/>
    <dgm:cxn modelId="{29BF5CF8-65AD-46EC-B6A6-E7BE1A8E4F80}" srcId="{BA25707C-FEC7-457B-9C47-2D9118F1338B}" destId="{5752DE58-A098-47CD-B9C0-C52271E8FCA1}" srcOrd="2" destOrd="0" parTransId="{E19BFAB8-D2E8-477E-8011-69B85D0ABBD2}" sibTransId="{6A8CBFEA-AF8F-4F77-83C3-04D3AD3B9362}"/>
    <dgm:cxn modelId="{C92B6F6D-25A9-40CB-9FB7-973AE3C3B904}" type="presOf" srcId="{E19BFAB8-D2E8-477E-8011-69B85D0ABBD2}" destId="{57D55C9F-1BC1-418B-9CD0-0936DC6B85C0}" srcOrd="1" destOrd="0" presId="urn:microsoft.com/office/officeart/2005/8/layout/radial5"/>
    <dgm:cxn modelId="{0F20BA26-5036-406E-ABAD-ECCE9804486E}" type="presOf" srcId="{F4A7A9E1-6669-4EFC-A14B-B5777778ECAA}" destId="{6C8FEA8D-6212-4971-8A1A-16AA6C144916}" srcOrd="0" destOrd="0" presId="urn:microsoft.com/office/officeart/2005/8/layout/radial5"/>
    <dgm:cxn modelId="{4E7BC074-6A2D-4744-850A-283D6A8BDCD2}" type="presOf" srcId="{3F40E67A-4733-4145-BC50-D17C5CC2BE3A}" destId="{F8A3CA6E-C674-4485-B9BA-536E34D31B7C}" srcOrd="0" destOrd="0" presId="urn:microsoft.com/office/officeart/2005/8/layout/radial5"/>
    <dgm:cxn modelId="{2C7050C5-B064-4B44-BEEE-B413B972F4D6}" type="presOf" srcId="{99AC231C-E9CE-4714-92E3-E03538B81C61}" destId="{221D6A14-D0DC-4811-BEC9-43A10B7FB86C}" srcOrd="1" destOrd="0" presId="urn:microsoft.com/office/officeart/2005/8/layout/radial5"/>
    <dgm:cxn modelId="{7E855397-857F-4C99-A671-DA8AB6F99D6D}" type="presOf" srcId="{B771CB78-CFB2-4F05-89AD-F2559EBB315E}" destId="{77EB97E5-C518-4F61-A743-EAD455BF6D7B}" srcOrd="0" destOrd="0" presId="urn:microsoft.com/office/officeart/2005/8/layout/radial5"/>
    <dgm:cxn modelId="{CB707BCE-BF6B-463D-AA2A-DAE27422C4BF}" type="presOf" srcId="{D511EC66-3C70-4E09-BE4B-BF3DB138236F}" destId="{B2A1C6CF-C788-4C67-A263-A6BC06B8B90D}" srcOrd="1" destOrd="0" presId="urn:microsoft.com/office/officeart/2005/8/layout/radial5"/>
    <dgm:cxn modelId="{43C49B93-0CAC-458D-BA37-CA406587B39E}" type="presOf" srcId="{F4A7A9E1-6669-4EFC-A14B-B5777778ECAA}" destId="{22368CDD-295E-46E9-8EA8-EEB9C8FFB20C}" srcOrd="1" destOrd="0" presId="urn:microsoft.com/office/officeart/2005/8/layout/radial5"/>
    <dgm:cxn modelId="{C0426009-37BF-4997-8AB3-83AA35E7C1C8}" type="presParOf" srcId="{77EB97E5-C518-4F61-A743-EAD455BF6D7B}" destId="{B330F4D1-EA16-4996-B72C-74F30EE6C5AD}" srcOrd="0" destOrd="0" presId="urn:microsoft.com/office/officeart/2005/8/layout/radial5"/>
    <dgm:cxn modelId="{93F82F36-CC2A-4640-9915-D54BC47AF8EA}" type="presParOf" srcId="{77EB97E5-C518-4F61-A743-EAD455BF6D7B}" destId="{C6FAACD0-2DED-43CA-BA0B-EEFEA97D3578}" srcOrd="1" destOrd="0" presId="urn:microsoft.com/office/officeart/2005/8/layout/radial5"/>
    <dgm:cxn modelId="{056C7CE8-FA3B-4D5B-A6BE-9949A34D36A5}" type="presParOf" srcId="{C6FAACD0-2DED-43CA-BA0B-EEFEA97D3578}" destId="{AA247D54-B2A5-48F7-89C8-4CF428875693}" srcOrd="0" destOrd="0" presId="urn:microsoft.com/office/officeart/2005/8/layout/radial5"/>
    <dgm:cxn modelId="{91ED112A-EB79-46FB-B926-A5C300FA6C6D}" type="presParOf" srcId="{77EB97E5-C518-4F61-A743-EAD455BF6D7B}" destId="{E85474A0-86ED-49C5-98D4-047F6766DB89}" srcOrd="2" destOrd="0" presId="urn:microsoft.com/office/officeart/2005/8/layout/radial5"/>
    <dgm:cxn modelId="{06669C6C-3CCB-4953-8ABC-9C664C5F90CA}" type="presParOf" srcId="{77EB97E5-C518-4F61-A743-EAD455BF6D7B}" destId="{2C6AD7E5-73DB-4121-BB79-A5E19CC38018}" srcOrd="3" destOrd="0" presId="urn:microsoft.com/office/officeart/2005/8/layout/radial5"/>
    <dgm:cxn modelId="{F862C368-325A-44D5-8E63-E524243BDA7F}" type="presParOf" srcId="{2C6AD7E5-73DB-4121-BB79-A5E19CC38018}" destId="{221D6A14-D0DC-4811-BEC9-43A10B7FB86C}" srcOrd="0" destOrd="0" presId="urn:microsoft.com/office/officeart/2005/8/layout/radial5"/>
    <dgm:cxn modelId="{1A3C7A4E-526A-416B-B2D3-8C83A0503A63}" type="presParOf" srcId="{77EB97E5-C518-4F61-A743-EAD455BF6D7B}" destId="{FB821651-301D-4414-8219-0B5ED60A3205}" srcOrd="4" destOrd="0" presId="urn:microsoft.com/office/officeart/2005/8/layout/radial5"/>
    <dgm:cxn modelId="{10E2492A-2ACD-4721-943C-8A1A2FBEAD75}" type="presParOf" srcId="{77EB97E5-C518-4F61-A743-EAD455BF6D7B}" destId="{84C0CF98-0C45-4A1C-912A-0EF61B82264B}" srcOrd="5" destOrd="0" presId="urn:microsoft.com/office/officeart/2005/8/layout/radial5"/>
    <dgm:cxn modelId="{307C1589-8F98-4BD9-B753-119FE274152A}" type="presParOf" srcId="{84C0CF98-0C45-4A1C-912A-0EF61B82264B}" destId="{57D55C9F-1BC1-418B-9CD0-0936DC6B85C0}" srcOrd="0" destOrd="0" presId="urn:microsoft.com/office/officeart/2005/8/layout/radial5"/>
    <dgm:cxn modelId="{66E9F83F-F024-4EA8-B8E0-9C7E54133C7F}" type="presParOf" srcId="{77EB97E5-C518-4F61-A743-EAD455BF6D7B}" destId="{9637B8E4-F6F1-4B44-A85E-BEA1E71F5AB4}" srcOrd="6" destOrd="0" presId="urn:microsoft.com/office/officeart/2005/8/layout/radial5"/>
    <dgm:cxn modelId="{765D2F9A-4212-4474-8A05-5D9A65F6DD4F}" type="presParOf" srcId="{77EB97E5-C518-4F61-A743-EAD455BF6D7B}" destId="{6C8FEA8D-6212-4971-8A1A-16AA6C144916}" srcOrd="7" destOrd="0" presId="urn:microsoft.com/office/officeart/2005/8/layout/radial5"/>
    <dgm:cxn modelId="{B4C886CB-9E18-4DC7-A787-AFB565DCE904}" type="presParOf" srcId="{6C8FEA8D-6212-4971-8A1A-16AA6C144916}" destId="{22368CDD-295E-46E9-8EA8-EEB9C8FFB20C}" srcOrd="0" destOrd="0" presId="urn:microsoft.com/office/officeart/2005/8/layout/radial5"/>
    <dgm:cxn modelId="{05193259-3F69-4C24-8EB1-AEAEECFF77DA}" type="presParOf" srcId="{77EB97E5-C518-4F61-A743-EAD455BF6D7B}" destId="{F60FD950-1FF4-481A-AE1F-5192505FFBCA}" srcOrd="8" destOrd="0" presId="urn:microsoft.com/office/officeart/2005/8/layout/radial5"/>
    <dgm:cxn modelId="{AF9ED240-3438-47FC-88EE-191D1BDDB555}" type="presParOf" srcId="{77EB97E5-C518-4F61-A743-EAD455BF6D7B}" destId="{71E3E213-5A50-4268-B997-9CB1930A359B}" srcOrd="9" destOrd="0" presId="urn:microsoft.com/office/officeart/2005/8/layout/radial5"/>
    <dgm:cxn modelId="{16997A3F-18C9-40F9-9D47-75F5876FB6A7}" type="presParOf" srcId="{71E3E213-5A50-4268-B997-9CB1930A359B}" destId="{B2A1C6CF-C788-4C67-A263-A6BC06B8B90D}" srcOrd="0" destOrd="0" presId="urn:microsoft.com/office/officeart/2005/8/layout/radial5"/>
    <dgm:cxn modelId="{A46CD57C-E6AA-4C7D-B2C2-1A972BFBC3C9}" type="presParOf" srcId="{77EB97E5-C518-4F61-A743-EAD455BF6D7B}" destId="{F6FA6F6F-3AAB-43FF-81F6-D760EE766484}" srcOrd="10" destOrd="0" presId="urn:microsoft.com/office/officeart/2005/8/layout/radial5"/>
    <dgm:cxn modelId="{52BAFF4A-DDE7-4AE6-889D-506D0720EDED}" type="presParOf" srcId="{77EB97E5-C518-4F61-A743-EAD455BF6D7B}" destId="{F8A3CA6E-C674-4485-B9BA-536E34D31B7C}" srcOrd="11" destOrd="0" presId="urn:microsoft.com/office/officeart/2005/8/layout/radial5"/>
    <dgm:cxn modelId="{1FDE7D9C-3C95-4472-8212-89B71EAD74EB}" type="presParOf" srcId="{F8A3CA6E-C674-4485-B9BA-536E34D31B7C}" destId="{9D030A03-7A0B-405C-9C7E-FE442593752B}" srcOrd="0" destOrd="0" presId="urn:microsoft.com/office/officeart/2005/8/layout/radial5"/>
    <dgm:cxn modelId="{4447BBA0-B69F-4EC7-8E7C-106763743CBC}" type="presParOf" srcId="{77EB97E5-C518-4F61-A743-EAD455BF6D7B}" destId="{4FF5823D-7EBF-4A83-BAE0-2A69A446163A}" srcOrd="12" destOrd="0" presId="urn:microsoft.com/office/officeart/2005/8/layout/radial5"/>
    <dgm:cxn modelId="{DB012CF1-D105-4E56-8465-580864E22513}" type="presParOf" srcId="{77EB97E5-C518-4F61-A743-EAD455BF6D7B}" destId="{5402EDB3-2993-4FEF-811F-270E6252FC34}" srcOrd="13" destOrd="0" presId="urn:microsoft.com/office/officeart/2005/8/layout/radial5"/>
    <dgm:cxn modelId="{543D341C-8B66-4046-B2F5-0ADCEE65185F}" type="presParOf" srcId="{5402EDB3-2993-4FEF-811F-270E6252FC34}" destId="{0D7D56E5-8C25-4E5F-872F-DC248498ED4E}" srcOrd="0" destOrd="0" presId="urn:microsoft.com/office/officeart/2005/8/layout/radial5"/>
    <dgm:cxn modelId="{D9617B30-E736-4A8F-88A7-4FD9B1D87CE7}" type="presParOf" srcId="{77EB97E5-C518-4F61-A743-EAD455BF6D7B}" destId="{F5E2501D-C863-4A72-931E-16D697D5ED0E}"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DB625-3567-480B-96DE-D9D9D01967F2}">
      <dsp:nvSpPr>
        <dsp:cNvPr id="0" name=""/>
        <dsp:cNvSpPr/>
      </dsp:nvSpPr>
      <dsp:spPr>
        <a:xfrm>
          <a:off x="4373"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b="0" kern="1200" dirty="0" smtClean="0">
              <a:solidFill>
                <a:schemeClr val="bg1"/>
              </a:solidFill>
            </a:rPr>
            <a:t>Initiate</a:t>
          </a:r>
          <a:endParaRPr lang="en-US" sz="1300" kern="1200" dirty="0">
            <a:solidFill>
              <a:schemeClr val="bg1"/>
            </a:solidFill>
          </a:endParaRPr>
        </a:p>
      </dsp:txBody>
      <dsp:txXfrm>
        <a:off x="282156" y="2431550"/>
        <a:ext cx="833349" cy="555565"/>
      </dsp:txXfrm>
    </dsp:sp>
    <dsp:sp modelId="{4DB2B4C5-616C-405E-B54B-EC90D8032080}">
      <dsp:nvSpPr>
        <dsp:cNvPr id="0" name=""/>
        <dsp:cNvSpPr/>
      </dsp:nvSpPr>
      <dsp:spPr>
        <a:xfrm>
          <a:off x="1254396"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Plan                      </a:t>
          </a:r>
          <a:endParaRPr lang="en-US" sz="1300" kern="1200" dirty="0">
            <a:solidFill>
              <a:schemeClr val="bg1"/>
            </a:solidFill>
          </a:endParaRPr>
        </a:p>
      </dsp:txBody>
      <dsp:txXfrm>
        <a:off x="1532179" y="2431550"/>
        <a:ext cx="833349" cy="555565"/>
      </dsp:txXfrm>
    </dsp:sp>
    <dsp:sp modelId="{8A2BE7DB-4C89-4154-B8EA-CABB8FBA3A4D}">
      <dsp:nvSpPr>
        <dsp:cNvPr id="0" name=""/>
        <dsp:cNvSpPr/>
      </dsp:nvSpPr>
      <dsp:spPr>
        <a:xfrm>
          <a:off x="2504419" y="2431550"/>
          <a:ext cx="1388914" cy="555565"/>
        </a:xfrm>
        <a:prstGeom prst="chevron">
          <a:avLst/>
        </a:prstGeom>
        <a:solidFill>
          <a:schemeClr val="bg1">
            <a:lumMod val="50000"/>
            <a:alpha val="49804"/>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Design</a:t>
          </a:r>
          <a:endParaRPr lang="en-GB" sz="1300" kern="1200" dirty="0">
            <a:solidFill>
              <a:schemeClr val="bg1"/>
            </a:solidFill>
          </a:endParaRPr>
        </a:p>
      </dsp:txBody>
      <dsp:txXfrm>
        <a:off x="2782202" y="2431550"/>
        <a:ext cx="833349" cy="555565"/>
      </dsp:txXfrm>
    </dsp:sp>
    <dsp:sp modelId="{9101A43E-9FA8-44D0-8B4B-B43A17F0B301}">
      <dsp:nvSpPr>
        <dsp:cNvPr id="0" name=""/>
        <dsp:cNvSpPr/>
      </dsp:nvSpPr>
      <dsp:spPr>
        <a:xfrm>
          <a:off x="3754442"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Configure</a:t>
          </a:r>
          <a:endParaRPr lang="en-GB" sz="1300" kern="1200" dirty="0">
            <a:solidFill>
              <a:schemeClr val="bg1"/>
            </a:solidFill>
          </a:endParaRPr>
        </a:p>
      </dsp:txBody>
      <dsp:txXfrm>
        <a:off x="4032225" y="2431550"/>
        <a:ext cx="833349" cy="555565"/>
      </dsp:txXfrm>
    </dsp:sp>
    <dsp:sp modelId="{D79C9E3A-AD33-4FF1-AFAE-6CA861113F40}">
      <dsp:nvSpPr>
        <dsp:cNvPr id="0" name=""/>
        <dsp:cNvSpPr/>
      </dsp:nvSpPr>
      <dsp:spPr>
        <a:xfrm>
          <a:off x="5004465" y="2431550"/>
          <a:ext cx="1388914" cy="555565"/>
        </a:xfrm>
        <a:prstGeom prst="chevron">
          <a:avLst/>
        </a:prstGeom>
        <a:solidFill>
          <a:srgbClr val="2E75B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Validate</a:t>
          </a:r>
          <a:endParaRPr lang="en-GB" sz="1300" kern="1200" dirty="0">
            <a:solidFill>
              <a:schemeClr val="bg1"/>
            </a:solidFill>
          </a:endParaRPr>
        </a:p>
      </dsp:txBody>
      <dsp:txXfrm>
        <a:off x="5282248" y="2431550"/>
        <a:ext cx="833349" cy="555565"/>
      </dsp:txXfrm>
    </dsp:sp>
    <dsp:sp modelId="{48DB6C72-9476-46A8-A7B1-362834A04659}">
      <dsp:nvSpPr>
        <dsp:cNvPr id="0" name=""/>
        <dsp:cNvSpPr/>
      </dsp:nvSpPr>
      <dsp:spPr>
        <a:xfrm>
          <a:off x="6254488" y="2431550"/>
          <a:ext cx="1388914" cy="555565"/>
        </a:xfrm>
        <a:prstGeom prst="chevron">
          <a:avLst/>
        </a:prstGeom>
        <a:solidFill>
          <a:schemeClr val="bg1">
            <a:lumMod val="50000"/>
            <a:alpha val="50196"/>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Transition</a:t>
          </a:r>
          <a:endParaRPr lang="en-GB" sz="1300" kern="1200" dirty="0">
            <a:solidFill>
              <a:schemeClr val="bg1"/>
            </a:solidFill>
          </a:endParaRPr>
        </a:p>
      </dsp:txBody>
      <dsp:txXfrm>
        <a:off x="6532271" y="2431550"/>
        <a:ext cx="833349" cy="555565"/>
      </dsp:txXfrm>
    </dsp:sp>
    <dsp:sp modelId="{B1F183C7-4128-441B-9040-CEC245AAA671}">
      <dsp:nvSpPr>
        <dsp:cNvPr id="0" name=""/>
        <dsp:cNvSpPr/>
      </dsp:nvSpPr>
      <dsp:spPr>
        <a:xfrm>
          <a:off x="7504511" y="2431550"/>
          <a:ext cx="1388914" cy="555565"/>
        </a:xfrm>
        <a:prstGeom prst="chevron">
          <a:avLst/>
        </a:prstGeom>
        <a:solidFill>
          <a:schemeClr val="bg1">
            <a:lumMod val="50000"/>
            <a:alpha val="50196"/>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b="1" kern="1200" dirty="0" smtClean="0">
              <a:solidFill>
                <a:schemeClr val="accent2"/>
              </a:solidFill>
            </a:rPr>
            <a:t>Go Live</a:t>
          </a:r>
          <a:endParaRPr lang="en-GB" sz="1300" b="1" kern="1200" dirty="0">
            <a:solidFill>
              <a:schemeClr val="accent2"/>
            </a:solidFill>
          </a:endParaRPr>
        </a:p>
      </dsp:txBody>
      <dsp:txXfrm>
        <a:off x="7782294" y="2431550"/>
        <a:ext cx="833349" cy="555565"/>
      </dsp:txXfrm>
    </dsp:sp>
    <dsp:sp modelId="{5F3D77F7-2117-4310-82D6-CC46973B96CE}">
      <dsp:nvSpPr>
        <dsp:cNvPr id="0" name=""/>
        <dsp:cNvSpPr/>
      </dsp:nvSpPr>
      <dsp:spPr>
        <a:xfrm>
          <a:off x="8754534" y="2431550"/>
          <a:ext cx="1388914" cy="555565"/>
        </a:xfrm>
        <a:prstGeom prst="chevron">
          <a:avLst/>
        </a:prstGeom>
        <a:solidFill>
          <a:schemeClr val="bg1">
            <a:lumMod val="50000"/>
            <a:alpha val="50196"/>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Realization</a:t>
          </a:r>
          <a:endParaRPr lang="en-GB" sz="1300" kern="1200" dirty="0">
            <a:solidFill>
              <a:schemeClr val="bg1"/>
            </a:solidFill>
          </a:endParaRPr>
        </a:p>
      </dsp:txBody>
      <dsp:txXfrm>
        <a:off x="9032317" y="2431550"/>
        <a:ext cx="833349" cy="555565"/>
      </dsp:txXfrm>
    </dsp:sp>
    <dsp:sp modelId="{05E9B768-C4F6-4368-A29F-C29CFF7A9381}">
      <dsp:nvSpPr>
        <dsp:cNvPr id="0" name=""/>
        <dsp:cNvSpPr/>
      </dsp:nvSpPr>
      <dsp:spPr>
        <a:xfrm>
          <a:off x="10004557" y="2431550"/>
          <a:ext cx="1483985" cy="555565"/>
        </a:xfrm>
        <a:prstGeom prst="chevron">
          <a:avLst/>
        </a:prstGeom>
        <a:solidFill>
          <a:schemeClr val="bg1">
            <a:lumMod val="50000"/>
            <a:alpha val="50196"/>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Stabilization</a:t>
          </a:r>
          <a:endParaRPr lang="en-GB" sz="1300" kern="1200" dirty="0">
            <a:solidFill>
              <a:schemeClr val="bg1"/>
            </a:solidFill>
          </a:endParaRPr>
        </a:p>
      </dsp:txBody>
      <dsp:txXfrm>
        <a:off x="10282340" y="2431550"/>
        <a:ext cx="928420" cy="55556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0F4D1-EA16-4996-B72C-74F30EE6C5AD}">
      <dsp:nvSpPr>
        <dsp:cNvPr id="0" name=""/>
        <dsp:cNvSpPr/>
      </dsp:nvSpPr>
      <dsp:spPr>
        <a:xfrm>
          <a:off x="3283148" y="2032800"/>
          <a:ext cx="1561703" cy="15617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Kuali</a:t>
          </a:r>
          <a:r>
            <a:rPr lang="en-US" sz="1800" kern="1200" dirty="0" smtClean="0"/>
            <a:t> Research Test Strategy</a:t>
          </a:r>
          <a:endParaRPr lang="en-US" sz="1800" kern="1200" dirty="0"/>
        </a:p>
      </dsp:txBody>
      <dsp:txXfrm>
        <a:off x="3511854" y="2261506"/>
        <a:ext cx="1104291" cy="1104291"/>
      </dsp:txXfrm>
    </dsp:sp>
    <dsp:sp modelId="{C6FAACD0-2DED-43CA-BA0B-EEFEA97D3578}">
      <dsp:nvSpPr>
        <dsp:cNvPr id="0" name=""/>
        <dsp:cNvSpPr/>
      </dsp:nvSpPr>
      <dsp:spPr>
        <a:xfrm rot="16200000">
          <a:off x="3898859" y="1465072"/>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48401" y="1620810"/>
        <a:ext cx="231197" cy="318587"/>
      </dsp:txXfrm>
    </dsp:sp>
    <dsp:sp modelId="{E85474A0-86ED-49C5-98D4-047F6766DB89}">
      <dsp:nvSpPr>
        <dsp:cNvPr id="0" name=""/>
        <dsp:cNvSpPr/>
      </dsp:nvSpPr>
      <dsp:spPr>
        <a:xfrm>
          <a:off x="3361233" y="4095"/>
          <a:ext cx="1405532" cy="1405532"/>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User Acceptance</a:t>
          </a:r>
          <a:endParaRPr lang="en-US" sz="1400" kern="1200" dirty="0"/>
        </a:p>
      </dsp:txBody>
      <dsp:txXfrm>
        <a:off x="3567068" y="209930"/>
        <a:ext cx="993862" cy="993862"/>
      </dsp:txXfrm>
    </dsp:sp>
    <dsp:sp modelId="{2C6AD7E5-73DB-4121-BB79-A5E19CC38018}">
      <dsp:nvSpPr>
        <dsp:cNvPr id="0" name=""/>
        <dsp:cNvSpPr/>
      </dsp:nvSpPr>
      <dsp:spPr>
        <a:xfrm rot="19285714">
          <a:off x="4745653"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756462" y="2009952"/>
        <a:ext cx="231197" cy="318587"/>
      </dsp:txXfrm>
    </dsp:sp>
    <dsp:sp modelId="{FB821651-301D-4414-8219-0B5ED60A3205}">
      <dsp:nvSpPr>
        <dsp:cNvPr id="0" name=""/>
        <dsp:cNvSpPr/>
      </dsp:nvSpPr>
      <dsp:spPr>
        <a:xfrm>
          <a:off x="5008389"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Unit Testing</a:t>
          </a:r>
          <a:endParaRPr lang="en-US" sz="1400" kern="1200" dirty="0"/>
        </a:p>
      </dsp:txBody>
      <dsp:txXfrm>
        <a:off x="5214224" y="1003158"/>
        <a:ext cx="993862" cy="993862"/>
      </dsp:txXfrm>
    </dsp:sp>
    <dsp:sp modelId="{84C0CF98-0C45-4A1C-912A-0EF61B82264B}">
      <dsp:nvSpPr>
        <dsp:cNvPr id="0" name=""/>
        <dsp:cNvSpPr/>
      </dsp:nvSpPr>
      <dsp:spPr>
        <a:xfrm rot="771429">
          <a:off x="495479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956036" y="2884345"/>
        <a:ext cx="231197" cy="318587"/>
      </dsp:txXfrm>
    </dsp:sp>
    <dsp:sp modelId="{9637B8E4-F6F1-4B44-A85E-BEA1E71F5AB4}">
      <dsp:nvSpPr>
        <dsp:cNvPr id="0" name=""/>
        <dsp:cNvSpPr/>
      </dsp:nvSpPr>
      <dsp:spPr>
        <a:xfrm>
          <a:off x="5415202"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Migration</a:t>
          </a:r>
          <a:endParaRPr lang="en-US" sz="1400" kern="1200" dirty="0"/>
        </a:p>
      </dsp:txBody>
      <dsp:txXfrm>
        <a:off x="5621037" y="2785526"/>
        <a:ext cx="993862" cy="993862"/>
      </dsp:txXfrm>
    </dsp:sp>
    <dsp:sp modelId="{6C8FEA8D-6212-4971-8A1A-16AA6C144916}">
      <dsp:nvSpPr>
        <dsp:cNvPr id="0" name=""/>
        <dsp:cNvSpPr/>
      </dsp:nvSpPr>
      <dsp:spPr>
        <a:xfrm rot="3825576">
          <a:off x="4377867" y="3518501"/>
          <a:ext cx="328897"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405389" y="3580447"/>
        <a:ext cx="230228" cy="318587"/>
      </dsp:txXfrm>
    </dsp:sp>
    <dsp:sp modelId="{F60FD950-1FF4-481A-AE1F-5192505FFBCA}">
      <dsp:nvSpPr>
        <dsp:cNvPr id="0" name=""/>
        <dsp:cNvSpPr/>
      </dsp:nvSpPr>
      <dsp:spPr>
        <a:xfrm>
          <a:off x="4291571" y="3998222"/>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Functional Testing</a:t>
          </a:r>
          <a:endParaRPr lang="en-US" sz="1400" kern="1200" dirty="0"/>
        </a:p>
      </dsp:txBody>
      <dsp:txXfrm>
        <a:off x="4497406" y="4204057"/>
        <a:ext cx="993862" cy="993862"/>
      </dsp:txXfrm>
    </dsp:sp>
    <dsp:sp modelId="{71E3E213-5A50-4268-B997-9CB1930A359B}">
      <dsp:nvSpPr>
        <dsp:cNvPr id="0" name=""/>
        <dsp:cNvSpPr/>
      </dsp:nvSpPr>
      <dsp:spPr>
        <a:xfrm rot="6942857">
          <a:off x="3428923"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499960" y="3585553"/>
        <a:ext cx="231197" cy="318587"/>
      </dsp:txXfrm>
    </dsp:sp>
    <dsp:sp modelId="{F6FA6F6F-3AAB-43FF-81F6-D760EE766484}">
      <dsp:nvSpPr>
        <dsp:cNvPr id="0" name=""/>
        <dsp:cNvSpPr/>
      </dsp:nvSpPr>
      <dsp:spPr>
        <a:xfrm>
          <a:off x="2447131" y="4009039"/>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Integration Testing</a:t>
          </a:r>
          <a:endParaRPr lang="en-US" sz="1400" kern="1200" dirty="0"/>
        </a:p>
      </dsp:txBody>
      <dsp:txXfrm>
        <a:off x="2652966" y="4214874"/>
        <a:ext cx="993862" cy="993862"/>
      </dsp:txXfrm>
    </dsp:sp>
    <dsp:sp modelId="{F8A3CA6E-C674-4485-B9BA-536E34D31B7C}">
      <dsp:nvSpPr>
        <dsp:cNvPr id="0" name=""/>
        <dsp:cNvSpPr/>
      </dsp:nvSpPr>
      <dsp:spPr>
        <a:xfrm rot="10028571">
          <a:off x="284292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940766" y="2884345"/>
        <a:ext cx="231197" cy="318587"/>
      </dsp:txXfrm>
    </dsp:sp>
    <dsp:sp modelId="{4FF5823D-7EBF-4A83-BAE0-2A69A446163A}">
      <dsp:nvSpPr>
        <dsp:cNvPr id="0" name=""/>
        <dsp:cNvSpPr/>
      </dsp:nvSpPr>
      <dsp:spPr>
        <a:xfrm>
          <a:off x="1307264" y="2579691"/>
          <a:ext cx="1405532" cy="1405532"/>
        </a:xfrm>
        <a:prstGeom prst="ellipse">
          <a:avLst/>
        </a:prstGeom>
        <a:solidFill>
          <a:srgbClr val="00639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Business Process Testing</a:t>
          </a:r>
          <a:endParaRPr lang="en-US" sz="1400" kern="1200" dirty="0"/>
        </a:p>
      </dsp:txBody>
      <dsp:txXfrm>
        <a:off x="1513099" y="2785526"/>
        <a:ext cx="993862" cy="993862"/>
      </dsp:txXfrm>
    </dsp:sp>
    <dsp:sp modelId="{5402EDB3-2993-4FEF-811F-270E6252FC34}">
      <dsp:nvSpPr>
        <dsp:cNvPr id="0" name=""/>
        <dsp:cNvSpPr/>
      </dsp:nvSpPr>
      <dsp:spPr>
        <a:xfrm rot="13114286">
          <a:off x="3052064"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40339" y="2009952"/>
        <a:ext cx="231197" cy="318587"/>
      </dsp:txXfrm>
    </dsp:sp>
    <dsp:sp modelId="{F5E2501D-C863-4A72-931E-16D697D5ED0E}">
      <dsp:nvSpPr>
        <dsp:cNvPr id="0" name=""/>
        <dsp:cNvSpPr/>
      </dsp:nvSpPr>
      <dsp:spPr>
        <a:xfrm>
          <a:off x="1714078"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Performance Test</a:t>
          </a:r>
          <a:endParaRPr lang="en-US" sz="1400" kern="1200" dirty="0"/>
        </a:p>
      </dsp:txBody>
      <dsp:txXfrm>
        <a:off x="1919913" y="1003158"/>
        <a:ext cx="993862" cy="9938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0F4D1-EA16-4996-B72C-74F30EE6C5AD}">
      <dsp:nvSpPr>
        <dsp:cNvPr id="0" name=""/>
        <dsp:cNvSpPr/>
      </dsp:nvSpPr>
      <dsp:spPr>
        <a:xfrm>
          <a:off x="3283148" y="2032800"/>
          <a:ext cx="1561703" cy="15617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Kuali</a:t>
          </a:r>
          <a:r>
            <a:rPr lang="en-US" sz="1800" kern="1200" dirty="0" smtClean="0"/>
            <a:t> Research Test Strategy</a:t>
          </a:r>
          <a:endParaRPr lang="en-US" sz="1800" kern="1200" dirty="0"/>
        </a:p>
      </dsp:txBody>
      <dsp:txXfrm>
        <a:off x="3511854" y="2261506"/>
        <a:ext cx="1104291" cy="1104291"/>
      </dsp:txXfrm>
    </dsp:sp>
    <dsp:sp modelId="{C6FAACD0-2DED-43CA-BA0B-EEFEA97D3578}">
      <dsp:nvSpPr>
        <dsp:cNvPr id="0" name=""/>
        <dsp:cNvSpPr/>
      </dsp:nvSpPr>
      <dsp:spPr>
        <a:xfrm rot="16200000">
          <a:off x="3898859" y="1465072"/>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48401" y="1620810"/>
        <a:ext cx="231197" cy="318587"/>
      </dsp:txXfrm>
    </dsp:sp>
    <dsp:sp modelId="{E85474A0-86ED-49C5-98D4-047F6766DB89}">
      <dsp:nvSpPr>
        <dsp:cNvPr id="0" name=""/>
        <dsp:cNvSpPr/>
      </dsp:nvSpPr>
      <dsp:spPr>
        <a:xfrm>
          <a:off x="3361233" y="4095"/>
          <a:ext cx="1405532" cy="1405532"/>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User Acceptance</a:t>
          </a:r>
          <a:endParaRPr lang="en-US" sz="1400" kern="1200" dirty="0"/>
        </a:p>
      </dsp:txBody>
      <dsp:txXfrm>
        <a:off x="3567068" y="209930"/>
        <a:ext cx="993862" cy="993862"/>
      </dsp:txXfrm>
    </dsp:sp>
    <dsp:sp modelId="{2C6AD7E5-73DB-4121-BB79-A5E19CC38018}">
      <dsp:nvSpPr>
        <dsp:cNvPr id="0" name=""/>
        <dsp:cNvSpPr/>
      </dsp:nvSpPr>
      <dsp:spPr>
        <a:xfrm rot="19285714">
          <a:off x="4745653"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756462" y="2009952"/>
        <a:ext cx="231197" cy="318587"/>
      </dsp:txXfrm>
    </dsp:sp>
    <dsp:sp modelId="{FB821651-301D-4414-8219-0B5ED60A3205}">
      <dsp:nvSpPr>
        <dsp:cNvPr id="0" name=""/>
        <dsp:cNvSpPr/>
      </dsp:nvSpPr>
      <dsp:spPr>
        <a:xfrm>
          <a:off x="5008389"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Unit Testing</a:t>
          </a:r>
          <a:endParaRPr lang="en-US" sz="1400" kern="1200" dirty="0"/>
        </a:p>
      </dsp:txBody>
      <dsp:txXfrm>
        <a:off x="5214224" y="1003158"/>
        <a:ext cx="993862" cy="993862"/>
      </dsp:txXfrm>
    </dsp:sp>
    <dsp:sp modelId="{84C0CF98-0C45-4A1C-912A-0EF61B82264B}">
      <dsp:nvSpPr>
        <dsp:cNvPr id="0" name=""/>
        <dsp:cNvSpPr/>
      </dsp:nvSpPr>
      <dsp:spPr>
        <a:xfrm rot="771429">
          <a:off x="495479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956036" y="2884345"/>
        <a:ext cx="231197" cy="318587"/>
      </dsp:txXfrm>
    </dsp:sp>
    <dsp:sp modelId="{9637B8E4-F6F1-4B44-A85E-BEA1E71F5AB4}">
      <dsp:nvSpPr>
        <dsp:cNvPr id="0" name=""/>
        <dsp:cNvSpPr/>
      </dsp:nvSpPr>
      <dsp:spPr>
        <a:xfrm>
          <a:off x="5415202"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Migration</a:t>
          </a:r>
          <a:endParaRPr lang="en-US" sz="1400" kern="1200" dirty="0"/>
        </a:p>
      </dsp:txBody>
      <dsp:txXfrm>
        <a:off x="5621037" y="2785526"/>
        <a:ext cx="993862" cy="993862"/>
      </dsp:txXfrm>
    </dsp:sp>
    <dsp:sp modelId="{6C8FEA8D-6212-4971-8A1A-16AA6C144916}">
      <dsp:nvSpPr>
        <dsp:cNvPr id="0" name=""/>
        <dsp:cNvSpPr/>
      </dsp:nvSpPr>
      <dsp:spPr>
        <a:xfrm rot="3825576">
          <a:off x="4377867" y="3518501"/>
          <a:ext cx="328897"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405389" y="3580447"/>
        <a:ext cx="230228" cy="318587"/>
      </dsp:txXfrm>
    </dsp:sp>
    <dsp:sp modelId="{F60FD950-1FF4-481A-AE1F-5192505FFBCA}">
      <dsp:nvSpPr>
        <dsp:cNvPr id="0" name=""/>
        <dsp:cNvSpPr/>
      </dsp:nvSpPr>
      <dsp:spPr>
        <a:xfrm>
          <a:off x="4291571" y="3998222"/>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Functional Testing</a:t>
          </a:r>
          <a:endParaRPr lang="en-US" sz="1400" kern="1200" dirty="0"/>
        </a:p>
      </dsp:txBody>
      <dsp:txXfrm>
        <a:off x="4497406" y="4204057"/>
        <a:ext cx="993862" cy="993862"/>
      </dsp:txXfrm>
    </dsp:sp>
    <dsp:sp modelId="{71E3E213-5A50-4268-B997-9CB1930A359B}">
      <dsp:nvSpPr>
        <dsp:cNvPr id="0" name=""/>
        <dsp:cNvSpPr/>
      </dsp:nvSpPr>
      <dsp:spPr>
        <a:xfrm rot="6942857">
          <a:off x="3428923"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499960" y="3585553"/>
        <a:ext cx="231197" cy="318587"/>
      </dsp:txXfrm>
    </dsp:sp>
    <dsp:sp modelId="{F6FA6F6F-3AAB-43FF-81F6-D760EE766484}">
      <dsp:nvSpPr>
        <dsp:cNvPr id="0" name=""/>
        <dsp:cNvSpPr/>
      </dsp:nvSpPr>
      <dsp:spPr>
        <a:xfrm>
          <a:off x="2447131" y="4009039"/>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Integration Testing</a:t>
          </a:r>
          <a:endParaRPr lang="en-US" sz="1400" kern="1200" dirty="0"/>
        </a:p>
      </dsp:txBody>
      <dsp:txXfrm>
        <a:off x="2652966" y="4214874"/>
        <a:ext cx="993862" cy="993862"/>
      </dsp:txXfrm>
    </dsp:sp>
    <dsp:sp modelId="{F8A3CA6E-C674-4485-B9BA-536E34D31B7C}">
      <dsp:nvSpPr>
        <dsp:cNvPr id="0" name=""/>
        <dsp:cNvSpPr/>
      </dsp:nvSpPr>
      <dsp:spPr>
        <a:xfrm rot="10028571">
          <a:off x="284292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940766" y="2884345"/>
        <a:ext cx="231197" cy="318587"/>
      </dsp:txXfrm>
    </dsp:sp>
    <dsp:sp modelId="{4FF5823D-7EBF-4A83-BAE0-2A69A446163A}">
      <dsp:nvSpPr>
        <dsp:cNvPr id="0" name=""/>
        <dsp:cNvSpPr/>
      </dsp:nvSpPr>
      <dsp:spPr>
        <a:xfrm>
          <a:off x="1307264"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Business Process Testing</a:t>
          </a:r>
          <a:endParaRPr lang="en-US" sz="1400" kern="1200" dirty="0"/>
        </a:p>
      </dsp:txBody>
      <dsp:txXfrm>
        <a:off x="1513099" y="2785526"/>
        <a:ext cx="993862" cy="993862"/>
      </dsp:txXfrm>
    </dsp:sp>
    <dsp:sp modelId="{5402EDB3-2993-4FEF-811F-270E6252FC34}">
      <dsp:nvSpPr>
        <dsp:cNvPr id="0" name=""/>
        <dsp:cNvSpPr/>
      </dsp:nvSpPr>
      <dsp:spPr>
        <a:xfrm rot="13114286">
          <a:off x="3052064"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40339" y="2009952"/>
        <a:ext cx="231197" cy="318587"/>
      </dsp:txXfrm>
    </dsp:sp>
    <dsp:sp modelId="{F5E2501D-C863-4A72-931E-16D697D5ED0E}">
      <dsp:nvSpPr>
        <dsp:cNvPr id="0" name=""/>
        <dsp:cNvSpPr/>
      </dsp:nvSpPr>
      <dsp:spPr>
        <a:xfrm>
          <a:off x="1714078" y="797323"/>
          <a:ext cx="1405532" cy="1405532"/>
        </a:xfrm>
        <a:prstGeom prst="ellipse">
          <a:avLst/>
        </a:prstGeom>
        <a:solidFill>
          <a:srgbClr val="00639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Performance Test</a:t>
          </a:r>
          <a:endParaRPr lang="en-US" sz="1400" kern="1200" dirty="0"/>
        </a:p>
      </dsp:txBody>
      <dsp:txXfrm>
        <a:off x="1919913" y="1003158"/>
        <a:ext cx="993862" cy="99386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0F4D1-EA16-4996-B72C-74F30EE6C5AD}">
      <dsp:nvSpPr>
        <dsp:cNvPr id="0" name=""/>
        <dsp:cNvSpPr/>
      </dsp:nvSpPr>
      <dsp:spPr>
        <a:xfrm>
          <a:off x="3283148" y="2032800"/>
          <a:ext cx="1561703" cy="15617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Kuali</a:t>
          </a:r>
          <a:r>
            <a:rPr lang="en-US" sz="1800" kern="1200" dirty="0" smtClean="0"/>
            <a:t> Research Test Strategy</a:t>
          </a:r>
          <a:endParaRPr lang="en-US" sz="1800" kern="1200" dirty="0"/>
        </a:p>
      </dsp:txBody>
      <dsp:txXfrm>
        <a:off x="3511854" y="2261506"/>
        <a:ext cx="1104291" cy="1104291"/>
      </dsp:txXfrm>
    </dsp:sp>
    <dsp:sp modelId="{C6FAACD0-2DED-43CA-BA0B-EEFEA97D3578}">
      <dsp:nvSpPr>
        <dsp:cNvPr id="0" name=""/>
        <dsp:cNvSpPr/>
      </dsp:nvSpPr>
      <dsp:spPr>
        <a:xfrm rot="16200000">
          <a:off x="3898859" y="1465072"/>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48401" y="1620810"/>
        <a:ext cx="231197" cy="318587"/>
      </dsp:txXfrm>
    </dsp:sp>
    <dsp:sp modelId="{E85474A0-86ED-49C5-98D4-047F6766DB89}">
      <dsp:nvSpPr>
        <dsp:cNvPr id="0" name=""/>
        <dsp:cNvSpPr/>
      </dsp:nvSpPr>
      <dsp:spPr>
        <a:xfrm>
          <a:off x="3361233" y="4095"/>
          <a:ext cx="1405532" cy="1405532"/>
        </a:xfrm>
        <a:prstGeom prst="ellipse">
          <a:avLst/>
        </a:prstGeom>
        <a:solidFill>
          <a:srgbClr val="00639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User Acceptance</a:t>
          </a:r>
          <a:endParaRPr lang="en-US" sz="1400" kern="1200" dirty="0"/>
        </a:p>
      </dsp:txBody>
      <dsp:txXfrm>
        <a:off x="3567068" y="209930"/>
        <a:ext cx="993862" cy="993862"/>
      </dsp:txXfrm>
    </dsp:sp>
    <dsp:sp modelId="{2C6AD7E5-73DB-4121-BB79-A5E19CC38018}">
      <dsp:nvSpPr>
        <dsp:cNvPr id="0" name=""/>
        <dsp:cNvSpPr/>
      </dsp:nvSpPr>
      <dsp:spPr>
        <a:xfrm rot="19285714">
          <a:off x="4745653"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756462" y="2009952"/>
        <a:ext cx="231197" cy="318587"/>
      </dsp:txXfrm>
    </dsp:sp>
    <dsp:sp modelId="{FB821651-301D-4414-8219-0B5ED60A3205}">
      <dsp:nvSpPr>
        <dsp:cNvPr id="0" name=""/>
        <dsp:cNvSpPr/>
      </dsp:nvSpPr>
      <dsp:spPr>
        <a:xfrm>
          <a:off x="5008389"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Unit Testing</a:t>
          </a:r>
          <a:endParaRPr lang="en-US" sz="1400" kern="1200" dirty="0"/>
        </a:p>
      </dsp:txBody>
      <dsp:txXfrm>
        <a:off x="5214224" y="1003158"/>
        <a:ext cx="993862" cy="993862"/>
      </dsp:txXfrm>
    </dsp:sp>
    <dsp:sp modelId="{84C0CF98-0C45-4A1C-912A-0EF61B82264B}">
      <dsp:nvSpPr>
        <dsp:cNvPr id="0" name=""/>
        <dsp:cNvSpPr/>
      </dsp:nvSpPr>
      <dsp:spPr>
        <a:xfrm rot="771429">
          <a:off x="495479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956036" y="2884345"/>
        <a:ext cx="231197" cy="318587"/>
      </dsp:txXfrm>
    </dsp:sp>
    <dsp:sp modelId="{9637B8E4-F6F1-4B44-A85E-BEA1E71F5AB4}">
      <dsp:nvSpPr>
        <dsp:cNvPr id="0" name=""/>
        <dsp:cNvSpPr/>
      </dsp:nvSpPr>
      <dsp:spPr>
        <a:xfrm>
          <a:off x="5415202"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Migration</a:t>
          </a:r>
          <a:endParaRPr lang="en-US" sz="1400" kern="1200" dirty="0"/>
        </a:p>
      </dsp:txBody>
      <dsp:txXfrm>
        <a:off x="5621037" y="2785526"/>
        <a:ext cx="993862" cy="993862"/>
      </dsp:txXfrm>
    </dsp:sp>
    <dsp:sp modelId="{6C8FEA8D-6212-4971-8A1A-16AA6C144916}">
      <dsp:nvSpPr>
        <dsp:cNvPr id="0" name=""/>
        <dsp:cNvSpPr/>
      </dsp:nvSpPr>
      <dsp:spPr>
        <a:xfrm rot="3825576">
          <a:off x="4377867" y="3518501"/>
          <a:ext cx="328897"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405389" y="3580447"/>
        <a:ext cx="230228" cy="318587"/>
      </dsp:txXfrm>
    </dsp:sp>
    <dsp:sp modelId="{F60FD950-1FF4-481A-AE1F-5192505FFBCA}">
      <dsp:nvSpPr>
        <dsp:cNvPr id="0" name=""/>
        <dsp:cNvSpPr/>
      </dsp:nvSpPr>
      <dsp:spPr>
        <a:xfrm>
          <a:off x="4291571" y="3998222"/>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Functional Testing</a:t>
          </a:r>
          <a:endParaRPr lang="en-US" sz="1400" kern="1200" dirty="0"/>
        </a:p>
      </dsp:txBody>
      <dsp:txXfrm>
        <a:off x="4497406" y="4204057"/>
        <a:ext cx="993862" cy="993862"/>
      </dsp:txXfrm>
    </dsp:sp>
    <dsp:sp modelId="{71E3E213-5A50-4268-B997-9CB1930A359B}">
      <dsp:nvSpPr>
        <dsp:cNvPr id="0" name=""/>
        <dsp:cNvSpPr/>
      </dsp:nvSpPr>
      <dsp:spPr>
        <a:xfrm rot="6942857">
          <a:off x="3428923"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499960" y="3585553"/>
        <a:ext cx="231197" cy="318587"/>
      </dsp:txXfrm>
    </dsp:sp>
    <dsp:sp modelId="{F6FA6F6F-3AAB-43FF-81F6-D760EE766484}">
      <dsp:nvSpPr>
        <dsp:cNvPr id="0" name=""/>
        <dsp:cNvSpPr/>
      </dsp:nvSpPr>
      <dsp:spPr>
        <a:xfrm>
          <a:off x="2447131" y="4009039"/>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Integration Testing</a:t>
          </a:r>
          <a:endParaRPr lang="en-US" sz="1400" kern="1200" dirty="0"/>
        </a:p>
      </dsp:txBody>
      <dsp:txXfrm>
        <a:off x="2652966" y="4214874"/>
        <a:ext cx="993862" cy="993862"/>
      </dsp:txXfrm>
    </dsp:sp>
    <dsp:sp modelId="{F8A3CA6E-C674-4485-B9BA-536E34D31B7C}">
      <dsp:nvSpPr>
        <dsp:cNvPr id="0" name=""/>
        <dsp:cNvSpPr/>
      </dsp:nvSpPr>
      <dsp:spPr>
        <a:xfrm rot="10028571">
          <a:off x="284292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940766" y="2884345"/>
        <a:ext cx="231197" cy="318587"/>
      </dsp:txXfrm>
    </dsp:sp>
    <dsp:sp modelId="{4FF5823D-7EBF-4A83-BAE0-2A69A446163A}">
      <dsp:nvSpPr>
        <dsp:cNvPr id="0" name=""/>
        <dsp:cNvSpPr/>
      </dsp:nvSpPr>
      <dsp:spPr>
        <a:xfrm>
          <a:off x="1307264"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Business Process Testing</a:t>
          </a:r>
          <a:endParaRPr lang="en-US" sz="1400" kern="1200" dirty="0"/>
        </a:p>
      </dsp:txBody>
      <dsp:txXfrm>
        <a:off x="1513099" y="2785526"/>
        <a:ext cx="993862" cy="993862"/>
      </dsp:txXfrm>
    </dsp:sp>
    <dsp:sp modelId="{5402EDB3-2993-4FEF-811F-270E6252FC34}">
      <dsp:nvSpPr>
        <dsp:cNvPr id="0" name=""/>
        <dsp:cNvSpPr/>
      </dsp:nvSpPr>
      <dsp:spPr>
        <a:xfrm rot="13114286">
          <a:off x="3052064"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40339" y="2009952"/>
        <a:ext cx="231197" cy="318587"/>
      </dsp:txXfrm>
    </dsp:sp>
    <dsp:sp modelId="{F5E2501D-C863-4A72-931E-16D697D5ED0E}">
      <dsp:nvSpPr>
        <dsp:cNvPr id="0" name=""/>
        <dsp:cNvSpPr/>
      </dsp:nvSpPr>
      <dsp:spPr>
        <a:xfrm>
          <a:off x="1714078"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Performance Test</a:t>
          </a:r>
          <a:endParaRPr lang="en-US" sz="1400" kern="1200" dirty="0"/>
        </a:p>
      </dsp:txBody>
      <dsp:txXfrm>
        <a:off x="1919913" y="1003158"/>
        <a:ext cx="993862" cy="993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0F4D1-EA16-4996-B72C-74F30EE6C5AD}">
      <dsp:nvSpPr>
        <dsp:cNvPr id="0" name=""/>
        <dsp:cNvSpPr/>
      </dsp:nvSpPr>
      <dsp:spPr>
        <a:xfrm>
          <a:off x="3283148" y="2032800"/>
          <a:ext cx="1561703" cy="15617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Kuali</a:t>
          </a:r>
          <a:r>
            <a:rPr lang="en-US" sz="1800" kern="1200" dirty="0" smtClean="0"/>
            <a:t> Research Test Strategy</a:t>
          </a:r>
          <a:endParaRPr lang="en-US" sz="1800" kern="1200" dirty="0"/>
        </a:p>
      </dsp:txBody>
      <dsp:txXfrm>
        <a:off x="3511854" y="2261506"/>
        <a:ext cx="1104291" cy="1104291"/>
      </dsp:txXfrm>
    </dsp:sp>
    <dsp:sp modelId="{C6FAACD0-2DED-43CA-BA0B-EEFEA97D3578}">
      <dsp:nvSpPr>
        <dsp:cNvPr id="0" name=""/>
        <dsp:cNvSpPr/>
      </dsp:nvSpPr>
      <dsp:spPr>
        <a:xfrm rot="16200000">
          <a:off x="3898859" y="1465072"/>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48401" y="1620810"/>
        <a:ext cx="231197" cy="318587"/>
      </dsp:txXfrm>
    </dsp:sp>
    <dsp:sp modelId="{E85474A0-86ED-49C5-98D4-047F6766DB89}">
      <dsp:nvSpPr>
        <dsp:cNvPr id="0" name=""/>
        <dsp:cNvSpPr/>
      </dsp:nvSpPr>
      <dsp:spPr>
        <a:xfrm>
          <a:off x="3361233" y="4095"/>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User Acceptance</a:t>
          </a:r>
          <a:endParaRPr lang="en-US" sz="1400" kern="1200" dirty="0"/>
        </a:p>
      </dsp:txBody>
      <dsp:txXfrm>
        <a:off x="3567068" y="209930"/>
        <a:ext cx="993862" cy="993862"/>
      </dsp:txXfrm>
    </dsp:sp>
    <dsp:sp modelId="{2C6AD7E5-73DB-4121-BB79-A5E19CC38018}">
      <dsp:nvSpPr>
        <dsp:cNvPr id="0" name=""/>
        <dsp:cNvSpPr/>
      </dsp:nvSpPr>
      <dsp:spPr>
        <a:xfrm rot="19285714">
          <a:off x="4745653"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756462" y="2009952"/>
        <a:ext cx="231197" cy="318587"/>
      </dsp:txXfrm>
    </dsp:sp>
    <dsp:sp modelId="{FB821651-301D-4414-8219-0B5ED60A3205}">
      <dsp:nvSpPr>
        <dsp:cNvPr id="0" name=""/>
        <dsp:cNvSpPr/>
      </dsp:nvSpPr>
      <dsp:spPr>
        <a:xfrm>
          <a:off x="5008389" y="797323"/>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Unit Testing</a:t>
          </a:r>
          <a:endParaRPr lang="en-US" sz="1400" kern="1200" dirty="0"/>
        </a:p>
      </dsp:txBody>
      <dsp:txXfrm>
        <a:off x="5214224" y="1003158"/>
        <a:ext cx="993862" cy="993862"/>
      </dsp:txXfrm>
    </dsp:sp>
    <dsp:sp modelId="{84C0CF98-0C45-4A1C-912A-0EF61B82264B}">
      <dsp:nvSpPr>
        <dsp:cNvPr id="0" name=""/>
        <dsp:cNvSpPr/>
      </dsp:nvSpPr>
      <dsp:spPr>
        <a:xfrm rot="771429">
          <a:off x="495479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956036" y="2884345"/>
        <a:ext cx="231197" cy="318587"/>
      </dsp:txXfrm>
    </dsp:sp>
    <dsp:sp modelId="{9637B8E4-F6F1-4B44-A85E-BEA1E71F5AB4}">
      <dsp:nvSpPr>
        <dsp:cNvPr id="0" name=""/>
        <dsp:cNvSpPr/>
      </dsp:nvSpPr>
      <dsp:spPr>
        <a:xfrm>
          <a:off x="5415202" y="2579691"/>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Migration</a:t>
          </a:r>
          <a:endParaRPr lang="en-US" sz="1400" kern="1200" dirty="0"/>
        </a:p>
      </dsp:txBody>
      <dsp:txXfrm>
        <a:off x="5621037" y="2785526"/>
        <a:ext cx="993862" cy="993862"/>
      </dsp:txXfrm>
    </dsp:sp>
    <dsp:sp modelId="{6C8FEA8D-6212-4971-8A1A-16AA6C144916}">
      <dsp:nvSpPr>
        <dsp:cNvPr id="0" name=""/>
        <dsp:cNvSpPr/>
      </dsp:nvSpPr>
      <dsp:spPr>
        <a:xfrm rot="3857143">
          <a:off x="4368794"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396841" y="3585553"/>
        <a:ext cx="231197" cy="318587"/>
      </dsp:txXfrm>
    </dsp:sp>
    <dsp:sp modelId="{F60FD950-1FF4-481A-AE1F-5192505FFBCA}">
      <dsp:nvSpPr>
        <dsp:cNvPr id="0" name=""/>
        <dsp:cNvSpPr/>
      </dsp:nvSpPr>
      <dsp:spPr>
        <a:xfrm>
          <a:off x="4275335" y="4009039"/>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Functional Testing</a:t>
          </a:r>
          <a:endParaRPr lang="en-US" sz="1400" kern="1200" dirty="0"/>
        </a:p>
      </dsp:txBody>
      <dsp:txXfrm>
        <a:off x="4481170" y="4214874"/>
        <a:ext cx="993862" cy="993862"/>
      </dsp:txXfrm>
    </dsp:sp>
    <dsp:sp modelId="{71E3E213-5A50-4268-B997-9CB1930A359B}">
      <dsp:nvSpPr>
        <dsp:cNvPr id="0" name=""/>
        <dsp:cNvSpPr/>
      </dsp:nvSpPr>
      <dsp:spPr>
        <a:xfrm rot="6942857">
          <a:off x="3428923"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499960" y="3585553"/>
        <a:ext cx="231197" cy="318587"/>
      </dsp:txXfrm>
    </dsp:sp>
    <dsp:sp modelId="{F6FA6F6F-3AAB-43FF-81F6-D760EE766484}">
      <dsp:nvSpPr>
        <dsp:cNvPr id="0" name=""/>
        <dsp:cNvSpPr/>
      </dsp:nvSpPr>
      <dsp:spPr>
        <a:xfrm>
          <a:off x="2447131" y="4009039"/>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Integration Testing</a:t>
          </a:r>
          <a:endParaRPr lang="en-US" sz="1400" kern="1200" dirty="0"/>
        </a:p>
      </dsp:txBody>
      <dsp:txXfrm>
        <a:off x="2652966" y="4214874"/>
        <a:ext cx="993862" cy="993862"/>
      </dsp:txXfrm>
    </dsp:sp>
    <dsp:sp modelId="{F8A3CA6E-C674-4485-B9BA-536E34D31B7C}">
      <dsp:nvSpPr>
        <dsp:cNvPr id="0" name=""/>
        <dsp:cNvSpPr/>
      </dsp:nvSpPr>
      <dsp:spPr>
        <a:xfrm rot="10028571">
          <a:off x="284292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940766" y="2884345"/>
        <a:ext cx="231197" cy="318587"/>
      </dsp:txXfrm>
    </dsp:sp>
    <dsp:sp modelId="{4FF5823D-7EBF-4A83-BAE0-2A69A446163A}">
      <dsp:nvSpPr>
        <dsp:cNvPr id="0" name=""/>
        <dsp:cNvSpPr/>
      </dsp:nvSpPr>
      <dsp:spPr>
        <a:xfrm>
          <a:off x="1307264" y="2579691"/>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Business Process Testing</a:t>
          </a:r>
          <a:endParaRPr lang="en-US" sz="1400" kern="1200" dirty="0"/>
        </a:p>
      </dsp:txBody>
      <dsp:txXfrm>
        <a:off x="1513099" y="2785526"/>
        <a:ext cx="993862" cy="993862"/>
      </dsp:txXfrm>
    </dsp:sp>
    <dsp:sp modelId="{5402EDB3-2993-4FEF-811F-270E6252FC34}">
      <dsp:nvSpPr>
        <dsp:cNvPr id="0" name=""/>
        <dsp:cNvSpPr/>
      </dsp:nvSpPr>
      <dsp:spPr>
        <a:xfrm rot="13114286">
          <a:off x="3052064"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40339" y="2009952"/>
        <a:ext cx="231197" cy="318587"/>
      </dsp:txXfrm>
    </dsp:sp>
    <dsp:sp modelId="{F5E2501D-C863-4A72-931E-16D697D5ED0E}">
      <dsp:nvSpPr>
        <dsp:cNvPr id="0" name=""/>
        <dsp:cNvSpPr/>
      </dsp:nvSpPr>
      <dsp:spPr>
        <a:xfrm>
          <a:off x="1714078" y="797323"/>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Performance Test</a:t>
          </a:r>
          <a:endParaRPr lang="en-US" sz="1400" kern="1200" dirty="0"/>
        </a:p>
      </dsp:txBody>
      <dsp:txXfrm>
        <a:off x="1919913" y="1003158"/>
        <a:ext cx="993862" cy="993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0F4D1-EA16-4996-B72C-74F30EE6C5AD}">
      <dsp:nvSpPr>
        <dsp:cNvPr id="0" name=""/>
        <dsp:cNvSpPr/>
      </dsp:nvSpPr>
      <dsp:spPr>
        <a:xfrm>
          <a:off x="3283148" y="2032800"/>
          <a:ext cx="1561703" cy="15617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Kuali</a:t>
          </a:r>
          <a:r>
            <a:rPr lang="en-US" sz="1800" kern="1200" dirty="0" smtClean="0"/>
            <a:t> Research Test Strategy</a:t>
          </a:r>
          <a:endParaRPr lang="en-US" sz="1800" kern="1200" dirty="0"/>
        </a:p>
      </dsp:txBody>
      <dsp:txXfrm>
        <a:off x="3511854" y="2261506"/>
        <a:ext cx="1104291" cy="1104291"/>
      </dsp:txXfrm>
    </dsp:sp>
    <dsp:sp modelId="{C6FAACD0-2DED-43CA-BA0B-EEFEA97D3578}">
      <dsp:nvSpPr>
        <dsp:cNvPr id="0" name=""/>
        <dsp:cNvSpPr/>
      </dsp:nvSpPr>
      <dsp:spPr>
        <a:xfrm rot="16200000">
          <a:off x="3898859" y="1465072"/>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48401" y="1620810"/>
        <a:ext cx="231197" cy="318587"/>
      </dsp:txXfrm>
    </dsp:sp>
    <dsp:sp modelId="{E85474A0-86ED-49C5-98D4-047F6766DB89}">
      <dsp:nvSpPr>
        <dsp:cNvPr id="0" name=""/>
        <dsp:cNvSpPr/>
      </dsp:nvSpPr>
      <dsp:spPr>
        <a:xfrm>
          <a:off x="3361233" y="4095"/>
          <a:ext cx="1405532" cy="1405532"/>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User Acceptance</a:t>
          </a:r>
          <a:endParaRPr lang="en-US" sz="1400" kern="1200" dirty="0"/>
        </a:p>
      </dsp:txBody>
      <dsp:txXfrm>
        <a:off x="3567068" y="209930"/>
        <a:ext cx="993862" cy="993862"/>
      </dsp:txXfrm>
    </dsp:sp>
    <dsp:sp modelId="{2C6AD7E5-73DB-4121-BB79-A5E19CC38018}">
      <dsp:nvSpPr>
        <dsp:cNvPr id="0" name=""/>
        <dsp:cNvSpPr/>
      </dsp:nvSpPr>
      <dsp:spPr>
        <a:xfrm rot="19285714">
          <a:off x="4745653"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756462" y="2009952"/>
        <a:ext cx="231197" cy="318587"/>
      </dsp:txXfrm>
    </dsp:sp>
    <dsp:sp modelId="{FB821651-301D-4414-8219-0B5ED60A3205}">
      <dsp:nvSpPr>
        <dsp:cNvPr id="0" name=""/>
        <dsp:cNvSpPr/>
      </dsp:nvSpPr>
      <dsp:spPr>
        <a:xfrm>
          <a:off x="5008389"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Unit Testing</a:t>
          </a:r>
          <a:endParaRPr lang="en-US" sz="1400" kern="1200" dirty="0"/>
        </a:p>
      </dsp:txBody>
      <dsp:txXfrm>
        <a:off x="5214224" y="1003158"/>
        <a:ext cx="993862" cy="993862"/>
      </dsp:txXfrm>
    </dsp:sp>
    <dsp:sp modelId="{84C0CF98-0C45-4A1C-912A-0EF61B82264B}">
      <dsp:nvSpPr>
        <dsp:cNvPr id="0" name=""/>
        <dsp:cNvSpPr/>
      </dsp:nvSpPr>
      <dsp:spPr>
        <a:xfrm rot="771429">
          <a:off x="495479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956036" y="2884345"/>
        <a:ext cx="231197" cy="318587"/>
      </dsp:txXfrm>
    </dsp:sp>
    <dsp:sp modelId="{9637B8E4-F6F1-4B44-A85E-BEA1E71F5AB4}">
      <dsp:nvSpPr>
        <dsp:cNvPr id="0" name=""/>
        <dsp:cNvSpPr/>
      </dsp:nvSpPr>
      <dsp:spPr>
        <a:xfrm>
          <a:off x="5415202"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Migration</a:t>
          </a:r>
          <a:endParaRPr lang="en-US" sz="1400" kern="1200" dirty="0"/>
        </a:p>
      </dsp:txBody>
      <dsp:txXfrm>
        <a:off x="5621037" y="2785526"/>
        <a:ext cx="993862" cy="993862"/>
      </dsp:txXfrm>
    </dsp:sp>
    <dsp:sp modelId="{6C8FEA8D-6212-4971-8A1A-16AA6C144916}">
      <dsp:nvSpPr>
        <dsp:cNvPr id="0" name=""/>
        <dsp:cNvSpPr/>
      </dsp:nvSpPr>
      <dsp:spPr>
        <a:xfrm rot="3857143">
          <a:off x="4368794"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396841" y="3585553"/>
        <a:ext cx="231197" cy="318587"/>
      </dsp:txXfrm>
    </dsp:sp>
    <dsp:sp modelId="{F60FD950-1FF4-481A-AE1F-5192505FFBCA}">
      <dsp:nvSpPr>
        <dsp:cNvPr id="0" name=""/>
        <dsp:cNvSpPr/>
      </dsp:nvSpPr>
      <dsp:spPr>
        <a:xfrm>
          <a:off x="4275335" y="4009039"/>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Functional Testing</a:t>
          </a:r>
          <a:endParaRPr lang="en-US" sz="1400" kern="1200" dirty="0"/>
        </a:p>
      </dsp:txBody>
      <dsp:txXfrm>
        <a:off x="4481170" y="4214874"/>
        <a:ext cx="993862" cy="993862"/>
      </dsp:txXfrm>
    </dsp:sp>
    <dsp:sp modelId="{71E3E213-5A50-4268-B997-9CB1930A359B}">
      <dsp:nvSpPr>
        <dsp:cNvPr id="0" name=""/>
        <dsp:cNvSpPr/>
      </dsp:nvSpPr>
      <dsp:spPr>
        <a:xfrm rot="6942857">
          <a:off x="3428923"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499960" y="3585553"/>
        <a:ext cx="231197" cy="318587"/>
      </dsp:txXfrm>
    </dsp:sp>
    <dsp:sp modelId="{F6FA6F6F-3AAB-43FF-81F6-D760EE766484}">
      <dsp:nvSpPr>
        <dsp:cNvPr id="0" name=""/>
        <dsp:cNvSpPr/>
      </dsp:nvSpPr>
      <dsp:spPr>
        <a:xfrm>
          <a:off x="2447131" y="4009039"/>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Integration Testing</a:t>
          </a:r>
          <a:endParaRPr lang="en-US" sz="1400" kern="1200" dirty="0"/>
        </a:p>
      </dsp:txBody>
      <dsp:txXfrm>
        <a:off x="2652966" y="4214874"/>
        <a:ext cx="993862" cy="993862"/>
      </dsp:txXfrm>
    </dsp:sp>
    <dsp:sp modelId="{F8A3CA6E-C674-4485-B9BA-536E34D31B7C}">
      <dsp:nvSpPr>
        <dsp:cNvPr id="0" name=""/>
        <dsp:cNvSpPr/>
      </dsp:nvSpPr>
      <dsp:spPr>
        <a:xfrm rot="10028571">
          <a:off x="284292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940766" y="2884345"/>
        <a:ext cx="231197" cy="318587"/>
      </dsp:txXfrm>
    </dsp:sp>
    <dsp:sp modelId="{4FF5823D-7EBF-4A83-BAE0-2A69A446163A}">
      <dsp:nvSpPr>
        <dsp:cNvPr id="0" name=""/>
        <dsp:cNvSpPr/>
      </dsp:nvSpPr>
      <dsp:spPr>
        <a:xfrm>
          <a:off x="1307264"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Business Process Testing</a:t>
          </a:r>
          <a:endParaRPr lang="en-US" sz="1400" kern="1200" dirty="0"/>
        </a:p>
      </dsp:txBody>
      <dsp:txXfrm>
        <a:off x="1513099" y="2785526"/>
        <a:ext cx="993862" cy="993862"/>
      </dsp:txXfrm>
    </dsp:sp>
    <dsp:sp modelId="{5402EDB3-2993-4FEF-811F-270E6252FC34}">
      <dsp:nvSpPr>
        <dsp:cNvPr id="0" name=""/>
        <dsp:cNvSpPr/>
      </dsp:nvSpPr>
      <dsp:spPr>
        <a:xfrm rot="13114286">
          <a:off x="3052064"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40339" y="2009952"/>
        <a:ext cx="231197" cy="318587"/>
      </dsp:txXfrm>
    </dsp:sp>
    <dsp:sp modelId="{F5E2501D-C863-4A72-931E-16D697D5ED0E}">
      <dsp:nvSpPr>
        <dsp:cNvPr id="0" name=""/>
        <dsp:cNvSpPr/>
      </dsp:nvSpPr>
      <dsp:spPr>
        <a:xfrm>
          <a:off x="1714078"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Performance Test</a:t>
          </a:r>
          <a:endParaRPr lang="en-US" sz="1400" kern="1200" dirty="0"/>
        </a:p>
      </dsp:txBody>
      <dsp:txXfrm>
        <a:off x="1919913" y="1003158"/>
        <a:ext cx="993862" cy="9938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0F4D1-EA16-4996-B72C-74F30EE6C5AD}">
      <dsp:nvSpPr>
        <dsp:cNvPr id="0" name=""/>
        <dsp:cNvSpPr/>
      </dsp:nvSpPr>
      <dsp:spPr>
        <a:xfrm>
          <a:off x="3283148" y="2032800"/>
          <a:ext cx="1561703" cy="15617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Kuali</a:t>
          </a:r>
          <a:r>
            <a:rPr lang="en-US" sz="1800" kern="1200" dirty="0" smtClean="0"/>
            <a:t> Research Test Strategy</a:t>
          </a:r>
          <a:endParaRPr lang="en-US" sz="1800" kern="1200" dirty="0"/>
        </a:p>
      </dsp:txBody>
      <dsp:txXfrm>
        <a:off x="3511854" y="2261506"/>
        <a:ext cx="1104291" cy="1104291"/>
      </dsp:txXfrm>
    </dsp:sp>
    <dsp:sp modelId="{C6FAACD0-2DED-43CA-BA0B-EEFEA97D3578}">
      <dsp:nvSpPr>
        <dsp:cNvPr id="0" name=""/>
        <dsp:cNvSpPr/>
      </dsp:nvSpPr>
      <dsp:spPr>
        <a:xfrm rot="16200000">
          <a:off x="3898859" y="1465072"/>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48401" y="1620810"/>
        <a:ext cx="231197" cy="318587"/>
      </dsp:txXfrm>
    </dsp:sp>
    <dsp:sp modelId="{E85474A0-86ED-49C5-98D4-047F6766DB89}">
      <dsp:nvSpPr>
        <dsp:cNvPr id="0" name=""/>
        <dsp:cNvSpPr/>
      </dsp:nvSpPr>
      <dsp:spPr>
        <a:xfrm>
          <a:off x="3361233" y="4095"/>
          <a:ext cx="1405532" cy="1405532"/>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User Acceptance</a:t>
          </a:r>
          <a:endParaRPr lang="en-US" sz="1400" kern="1200" dirty="0"/>
        </a:p>
      </dsp:txBody>
      <dsp:txXfrm>
        <a:off x="3567068" y="209930"/>
        <a:ext cx="993862" cy="993862"/>
      </dsp:txXfrm>
    </dsp:sp>
    <dsp:sp modelId="{2C6AD7E5-73DB-4121-BB79-A5E19CC38018}">
      <dsp:nvSpPr>
        <dsp:cNvPr id="0" name=""/>
        <dsp:cNvSpPr/>
      </dsp:nvSpPr>
      <dsp:spPr>
        <a:xfrm rot="19285714">
          <a:off x="4745653"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756462" y="2009952"/>
        <a:ext cx="231197" cy="318587"/>
      </dsp:txXfrm>
    </dsp:sp>
    <dsp:sp modelId="{FB821651-301D-4414-8219-0B5ED60A3205}">
      <dsp:nvSpPr>
        <dsp:cNvPr id="0" name=""/>
        <dsp:cNvSpPr/>
      </dsp:nvSpPr>
      <dsp:spPr>
        <a:xfrm>
          <a:off x="5008389"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Unit Testing</a:t>
          </a:r>
          <a:endParaRPr lang="en-US" sz="1400" kern="1200" dirty="0"/>
        </a:p>
      </dsp:txBody>
      <dsp:txXfrm>
        <a:off x="5214224" y="1003158"/>
        <a:ext cx="993862" cy="993862"/>
      </dsp:txXfrm>
    </dsp:sp>
    <dsp:sp modelId="{84C0CF98-0C45-4A1C-912A-0EF61B82264B}">
      <dsp:nvSpPr>
        <dsp:cNvPr id="0" name=""/>
        <dsp:cNvSpPr/>
      </dsp:nvSpPr>
      <dsp:spPr>
        <a:xfrm rot="771429">
          <a:off x="495479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956036" y="2884345"/>
        <a:ext cx="231197" cy="318587"/>
      </dsp:txXfrm>
    </dsp:sp>
    <dsp:sp modelId="{9637B8E4-F6F1-4B44-A85E-BEA1E71F5AB4}">
      <dsp:nvSpPr>
        <dsp:cNvPr id="0" name=""/>
        <dsp:cNvSpPr/>
      </dsp:nvSpPr>
      <dsp:spPr>
        <a:xfrm>
          <a:off x="5415202"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Migration</a:t>
          </a:r>
          <a:endParaRPr lang="en-US" sz="1400" kern="1200" dirty="0"/>
        </a:p>
      </dsp:txBody>
      <dsp:txXfrm>
        <a:off x="5621037" y="2785526"/>
        <a:ext cx="993862" cy="993862"/>
      </dsp:txXfrm>
    </dsp:sp>
    <dsp:sp modelId="{6C8FEA8D-6212-4971-8A1A-16AA6C144916}">
      <dsp:nvSpPr>
        <dsp:cNvPr id="0" name=""/>
        <dsp:cNvSpPr/>
      </dsp:nvSpPr>
      <dsp:spPr>
        <a:xfrm rot="3857143">
          <a:off x="4368794"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396841" y="3585553"/>
        <a:ext cx="231197" cy="318587"/>
      </dsp:txXfrm>
    </dsp:sp>
    <dsp:sp modelId="{F60FD950-1FF4-481A-AE1F-5192505FFBCA}">
      <dsp:nvSpPr>
        <dsp:cNvPr id="0" name=""/>
        <dsp:cNvSpPr/>
      </dsp:nvSpPr>
      <dsp:spPr>
        <a:xfrm>
          <a:off x="4275335" y="4009039"/>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Functional Testing</a:t>
          </a:r>
          <a:endParaRPr lang="en-US" sz="1400" kern="1200" dirty="0"/>
        </a:p>
      </dsp:txBody>
      <dsp:txXfrm>
        <a:off x="4481170" y="4214874"/>
        <a:ext cx="993862" cy="993862"/>
      </dsp:txXfrm>
    </dsp:sp>
    <dsp:sp modelId="{71E3E213-5A50-4268-B997-9CB1930A359B}">
      <dsp:nvSpPr>
        <dsp:cNvPr id="0" name=""/>
        <dsp:cNvSpPr/>
      </dsp:nvSpPr>
      <dsp:spPr>
        <a:xfrm rot="6942857">
          <a:off x="3428923"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499960" y="3585553"/>
        <a:ext cx="231197" cy="318587"/>
      </dsp:txXfrm>
    </dsp:sp>
    <dsp:sp modelId="{F6FA6F6F-3AAB-43FF-81F6-D760EE766484}">
      <dsp:nvSpPr>
        <dsp:cNvPr id="0" name=""/>
        <dsp:cNvSpPr/>
      </dsp:nvSpPr>
      <dsp:spPr>
        <a:xfrm>
          <a:off x="2447131" y="4009039"/>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Integration Testing</a:t>
          </a:r>
          <a:endParaRPr lang="en-US" sz="1400" kern="1200" dirty="0"/>
        </a:p>
      </dsp:txBody>
      <dsp:txXfrm>
        <a:off x="2652966" y="4214874"/>
        <a:ext cx="993862" cy="993862"/>
      </dsp:txXfrm>
    </dsp:sp>
    <dsp:sp modelId="{F8A3CA6E-C674-4485-B9BA-536E34D31B7C}">
      <dsp:nvSpPr>
        <dsp:cNvPr id="0" name=""/>
        <dsp:cNvSpPr/>
      </dsp:nvSpPr>
      <dsp:spPr>
        <a:xfrm rot="10028571">
          <a:off x="284292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940766" y="2884345"/>
        <a:ext cx="231197" cy="318587"/>
      </dsp:txXfrm>
    </dsp:sp>
    <dsp:sp modelId="{4FF5823D-7EBF-4A83-BAE0-2A69A446163A}">
      <dsp:nvSpPr>
        <dsp:cNvPr id="0" name=""/>
        <dsp:cNvSpPr/>
      </dsp:nvSpPr>
      <dsp:spPr>
        <a:xfrm>
          <a:off x="1307264" y="2579691"/>
          <a:ext cx="1405532" cy="1405532"/>
        </a:xfrm>
        <a:prstGeom prst="ellipse">
          <a:avLst/>
        </a:prstGeom>
        <a:solidFill>
          <a:srgbClr val="00639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Business Process Testing</a:t>
          </a:r>
          <a:endParaRPr lang="en-US" sz="1400" kern="1200" dirty="0"/>
        </a:p>
      </dsp:txBody>
      <dsp:txXfrm>
        <a:off x="1513099" y="2785526"/>
        <a:ext cx="993862" cy="993862"/>
      </dsp:txXfrm>
    </dsp:sp>
    <dsp:sp modelId="{5402EDB3-2993-4FEF-811F-270E6252FC34}">
      <dsp:nvSpPr>
        <dsp:cNvPr id="0" name=""/>
        <dsp:cNvSpPr/>
      </dsp:nvSpPr>
      <dsp:spPr>
        <a:xfrm rot="13114286">
          <a:off x="3052064"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40339" y="2009952"/>
        <a:ext cx="231197" cy="318587"/>
      </dsp:txXfrm>
    </dsp:sp>
    <dsp:sp modelId="{F5E2501D-C863-4A72-931E-16D697D5ED0E}">
      <dsp:nvSpPr>
        <dsp:cNvPr id="0" name=""/>
        <dsp:cNvSpPr/>
      </dsp:nvSpPr>
      <dsp:spPr>
        <a:xfrm>
          <a:off x="1714078"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Performance Test</a:t>
          </a:r>
          <a:endParaRPr lang="en-US" sz="1400" kern="1200" dirty="0"/>
        </a:p>
      </dsp:txBody>
      <dsp:txXfrm>
        <a:off x="1919913" y="1003158"/>
        <a:ext cx="993862" cy="9938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0F4D1-EA16-4996-B72C-74F30EE6C5AD}">
      <dsp:nvSpPr>
        <dsp:cNvPr id="0" name=""/>
        <dsp:cNvSpPr/>
      </dsp:nvSpPr>
      <dsp:spPr>
        <a:xfrm>
          <a:off x="3283148" y="2032800"/>
          <a:ext cx="1561703" cy="15617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Kuali</a:t>
          </a:r>
          <a:r>
            <a:rPr lang="en-US" sz="1800" kern="1200" dirty="0" smtClean="0"/>
            <a:t> Research Test Strategy</a:t>
          </a:r>
          <a:endParaRPr lang="en-US" sz="1800" kern="1200" dirty="0"/>
        </a:p>
      </dsp:txBody>
      <dsp:txXfrm>
        <a:off x="3511854" y="2261506"/>
        <a:ext cx="1104291" cy="1104291"/>
      </dsp:txXfrm>
    </dsp:sp>
    <dsp:sp modelId="{C6FAACD0-2DED-43CA-BA0B-EEFEA97D3578}">
      <dsp:nvSpPr>
        <dsp:cNvPr id="0" name=""/>
        <dsp:cNvSpPr/>
      </dsp:nvSpPr>
      <dsp:spPr>
        <a:xfrm rot="16200000">
          <a:off x="3898859" y="1465072"/>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48401" y="1620810"/>
        <a:ext cx="231197" cy="318587"/>
      </dsp:txXfrm>
    </dsp:sp>
    <dsp:sp modelId="{E85474A0-86ED-49C5-98D4-047F6766DB89}">
      <dsp:nvSpPr>
        <dsp:cNvPr id="0" name=""/>
        <dsp:cNvSpPr/>
      </dsp:nvSpPr>
      <dsp:spPr>
        <a:xfrm>
          <a:off x="3361233" y="4095"/>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User Acceptance</a:t>
          </a:r>
          <a:endParaRPr lang="en-US" sz="1400" kern="1200" dirty="0"/>
        </a:p>
      </dsp:txBody>
      <dsp:txXfrm>
        <a:off x="3567068" y="209930"/>
        <a:ext cx="993862" cy="993862"/>
      </dsp:txXfrm>
    </dsp:sp>
    <dsp:sp modelId="{2C6AD7E5-73DB-4121-BB79-A5E19CC38018}">
      <dsp:nvSpPr>
        <dsp:cNvPr id="0" name=""/>
        <dsp:cNvSpPr/>
      </dsp:nvSpPr>
      <dsp:spPr>
        <a:xfrm rot="19285714">
          <a:off x="4745653"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756462" y="2009952"/>
        <a:ext cx="231197" cy="318587"/>
      </dsp:txXfrm>
    </dsp:sp>
    <dsp:sp modelId="{FB821651-301D-4414-8219-0B5ED60A3205}">
      <dsp:nvSpPr>
        <dsp:cNvPr id="0" name=""/>
        <dsp:cNvSpPr/>
      </dsp:nvSpPr>
      <dsp:spPr>
        <a:xfrm>
          <a:off x="5008389" y="797323"/>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Unit Testing</a:t>
          </a:r>
          <a:endParaRPr lang="en-US" sz="1400" kern="1200" dirty="0"/>
        </a:p>
      </dsp:txBody>
      <dsp:txXfrm>
        <a:off x="5214224" y="1003158"/>
        <a:ext cx="993862" cy="993862"/>
      </dsp:txXfrm>
    </dsp:sp>
    <dsp:sp modelId="{84C0CF98-0C45-4A1C-912A-0EF61B82264B}">
      <dsp:nvSpPr>
        <dsp:cNvPr id="0" name=""/>
        <dsp:cNvSpPr/>
      </dsp:nvSpPr>
      <dsp:spPr>
        <a:xfrm rot="771429">
          <a:off x="495479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956036" y="2884345"/>
        <a:ext cx="231197" cy="318587"/>
      </dsp:txXfrm>
    </dsp:sp>
    <dsp:sp modelId="{9637B8E4-F6F1-4B44-A85E-BEA1E71F5AB4}">
      <dsp:nvSpPr>
        <dsp:cNvPr id="0" name=""/>
        <dsp:cNvSpPr/>
      </dsp:nvSpPr>
      <dsp:spPr>
        <a:xfrm>
          <a:off x="5415202" y="2579691"/>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Migration</a:t>
          </a:r>
          <a:endParaRPr lang="en-US" sz="1400" kern="1200" dirty="0"/>
        </a:p>
      </dsp:txBody>
      <dsp:txXfrm>
        <a:off x="5621037" y="2785526"/>
        <a:ext cx="993862" cy="993862"/>
      </dsp:txXfrm>
    </dsp:sp>
    <dsp:sp modelId="{6C8FEA8D-6212-4971-8A1A-16AA6C144916}">
      <dsp:nvSpPr>
        <dsp:cNvPr id="0" name=""/>
        <dsp:cNvSpPr/>
      </dsp:nvSpPr>
      <dsp:spPr>
        <a:xfrm rot="3857143">
          <a:off x="4368794"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396841" y="3585553"/>
        <a:ext cx="231197" cy="318587"/>
      </dsp:txXfrm>
    </dsp:sp>
    <dsp:sp modelId="{F60FD950-1FF4-481A-AE1F-5192505FFBCA}">
      <dsp:nvSpPr>
        <dsp:cNvPr id="0" name=""/>
        <dsp:cNvSpPr/>
      </dsp:nvSpPr>
      <dsp:spPr>
        <a:xfrm>
          <a:off x="4275335" y="4009039"/>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Functional Testing</a:t>
          </a:r>
          <a:endParaRPr lang="en-US" sz="1400" kern="1200" dirty="0"/>
        </a:p>
      </dsp:txBody>
      <dsp:txXfrm>
        <a:off x="4481170" y="4214874"/>
        <a:ext cx="993862" cy="993862"/>
      </dsp:txXfrm>
    </dsp:sp>
    <dsp:sp modelId="{71E3E213-5A50-4268-B997-9CB1930A359B}">
      <dsp:nvSpPr>
        <dsp:cNvPr id="0" name=""/>
        <dsp:cNvSpPr/>
      </dsp:nvSpPr>
      <dsp:spPr>
        <a:xfrm rot="6942857">
          <a:off x="3428923"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499960" y="3585553"/>
        <a:ext cx="231197" cy="318587"/>
      </dsp:txXfrm>
    </dsp:sp>
    <dsp:sp modelId="{F6FA6F6F-3AAB-43FF-81F6-D760EE766484}">
      <dsp:nvSpPr>
        <dsp:cNvPr id="0" name=""/>
        <dsp:cNvSpPr/>
      </dsp:nvSpPr>
      <dsp:spPr>
        <a:xfrm>
          <a:off x="2447131" y="4009039"/>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Integration Testing</a:t>
          </a:r>
          <a:endParaRPr lang="en-US" sz="1400" kern="1200" dirty="0"/>
        </a:p>
      </dsp:txBody>
      <dsp:txXfrm>
        <a:off x="2652966" y="4214874"/>
        <a:ext cx="993862" cy="993862"/>
      </dsp:txXfrm>
    </dsp:sp>
    <dsp:sp modelId="{F8A3CA6E-C674-4485-B9BA-536E34D31B7C}">
      <dsp:nvSpPr>
        <dsp:cNvPr id="0" name=""/>
        <dsp:cNvSpPr/>
      </dsp:nvSpPr>
      <dsp:spPr>
        <a:xfrm rot="10028571">
          <a:off x="284292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940766" y="2884345"/>
        <a:ext cx="231197" cy="318587"/>
      </dsp:txXfrm>
    </dsp:sp>
    <dsp:sp modelId="{4FF5823D-7EBF-4A83-BAE0-2A69A446163A}">
      <dsp:nvSpPr>
        <dsp:cNvPr id="0" name=""/>
        <dsp:cNvSpPr/>
      </dsp:nvSpPr>
      <dsp:spPr>
        <a:xfrm>
          <a:off x="1307264" y="2579691"/>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Business Process Testing</a:t>
          </a:r>
          <a:endParaRPr lang="en-US" sz="1400" kern="1200" dirty="0"/>
        </a:p>
      </dsp:txBody>
      <dsp:txXfrm>
        <a:off x="1513099" y="2785526"/>
        <a:ext cx="993862" cy="993862"/>
      </dsp:txXfrm>
    </dsp:sp>
    <dsp:sp modelId="{5402EDB3-2993-4FEF-811F-270E6252FC34}">
      <dsp:nvSpPr>
        <dsp:cNvPr id="0" name=""/>
        <dsp:cNvSpPr/>
      </dsp:nvSpPr>
      <dsp:spPr>
        <a:xfrm rot="13114286">
          <a:off x="3052064"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40339" y="2009952"/>
        <a:ext cx="231197" cy="318587"/>
      </dsp:txXfrm>
    </dsp:sp>
    <dsp:sp modelId="{F5E2501D-C863-4A72-931E-16D697D5ED0E}">
      <dsp:nvSpPr>
        <dsp:cNvPr id="0" name=""/>
        <dsp:cNvSpPr/>
      </dsp:nvSpPr>
      <dsp:spPr>
        <a:xfrm>
          <a:off x="1714078" y="797323"/>
          <a:ext cx="1405532" cy="140553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Performance Test</a:t>
          </a:r>
          <a:endParaRPr lang="en-US" sz="1400" kern="1200" dirty="0"/>
        </a:p>
      </dsp:txBody>
      <dsp:txXfrm>
        <a:off x="1919913" y="1003158"/>
        <a:ext cx="993862" cy="9938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0F4D1-EA16-4996-B72C-74F30EE6C5AD}">
      <dsp:nvSpPr>
        <dsp:cNvPr id="0" name=""/>
        <dsp:cNvSpPr/>
      </dsp:nvSpPr>
      <dsp:spPr>
        <a:xfrm>
          <a:off x="3283148" y="2032800"/>
          <a:ext cx="1561703" cy="15617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Kuali</a:t>
          </a:r>
          <a:r>
            <a:rPr lang="en-US" sz="1800" kern="1200" dirty="0" smtClean="0"/>
            <a:t> Research Test Strategy</a:t>
          </a:r>
          <a:endParaRPr lang="en-US" sz="1800" kern="1200" dirty="0"/>
        </a:p>
      </dsp:txBody>
      <dsp:txXfrm>
        <a:off x="3511854" y="2261506"/>
        <a:ext cx="1104291" cy="1104291"/>
      </dsp:txXfrm>
    </dsp:sp>
    <dsp:sp modelId="{C6FAACD0-2DED-43CA-BA0B-EEFEA97D3578}">
      <dsp:nvSpPr>
        <dsp:cNvPr id="0" name=""/>
        <dsp:cNvSpPr/>
      </dsp:nvSpPr>
      <dsp:spPr>
        <a:xfrm rot="16200000">
          <a:off x="3898859" y="1465072"/>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48401" y="1620810"/>
        <a:ext cx="231197" cy="318587"/>
      </dsp:txXfrm>
    </dsp:sp>
    <dsp:sp modelId="{E85474A0-86ED-49C5-98D4-047F6766DB89}">
      <dsp:nvSpPr>
        <dsp:cNvPr id="0" name=""/>
        <dsp:cNvSpPr/>
      </dsp:nvSpPr>
      <dsp:spPr>
        <a:xfrm>
          <a:off x="3361233" y="4095"/>
          <a:ext cx="1405532" cy="1405532"/>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User Acceptance</a:t>
          </a:r>
          <a:endParaRPr lang="en-US" sz="1400" kern="1200" dirty="0"/>
        </a:p>
      </dsp:txBody>
      <dsp:txXfrm>
        <a:off x="3567068" y="209930"/>
        <a:ext cx="993862" cy="993862"/>
      </dsp:txXfrm>
    </dsp:sp>
    <dsp:sp modelId="{2C6AD7E5-73DB-4121-BB79-A5E19CC38018}">
      <dsp:nvSpPr>
        <dsp:cNvPr id="0" name=""/>
        <dsp:cNvSpPr/>
      </dsp:nvSpPr>
      <dsp:spPr>
        <a:xfrm rot="19285714">
          <a:off x="4745653"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756462" y="2009952"/>
        <a:ext cx="231197" cy="318587"/>
      </dsp:txXfrm>
    </dsp:sp>
    <dsp:sp modelId="{FB821651-301D-4414-8219-0B5ED60A3205}">
      <dsp:nvSpPr>
        <dsp:cNvPr id="0" name=""/>
        <dsp:cNvSpPr/>
      </dsp:nvSpPr>
      <dsp:spPr>
        <a:xfrm>
          <a:off x="5008389" y="797323"/>
          <a:ext cx="1405532" cy="1405532"/>
        </a:xfrm>
        <a:prstGeom prst="ellipse">
          <a:avLst/>
        </a:prstGeom>
        <a:solidFill>
          <a:srgbClr val="00639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Unit Testing</a:t>
          </a:r>
          <a:endParaRPr lang="en-US" sz="1400" kern="1200" dirty="0"/>
        </a:p>
      </dsp:txBody>
      <dsp:txXfrm>
        <a:off x="5214224" y="1003158"/>
        <a:ext cx="993862" cy="993862"/>
      </dsp:txXfrm>
    </dsp:sp>
    <dsp:sp modelId="{84C0CF98-0C45-4A1C-912A-0EF61B82264B}">
      <dsp:nvSpPr>
        <dsp:cNvPr id="0" name=""/>
        <dsp:cNvSpPr/>
      </dsp:nvSpPr>
      <dsp:spPr>
        <a:xfrm rot="771429">
          <a:off x="495479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956036" y="2884345"/>
        <a:ext cx="231197" cy="318587"/>
      </dsp:txXfrm>
    </dsp:sp>
    <dsp:sp modelId="{9637B8E4-F6F1-4B44-A85E-BEA1E71F5AB4}">
      <dsp:nvSpPr>
        <dsp:cNvPr id="0" name=""/>
        <dsp:cNvSpPr/>
      </dsp:nvSpPr>
      <dsp:spPr>
        <a:xfrm>
          <a:off x="5415202"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Migration</a:t>
          </a:r>
          <a:endParaRPr lang="en-US" sz="1400" kern="1200" dirty="0"/>
        </a:p>
      </dsp:txBody>
      <dsp:txXfrm>
        <a:off x="5621037" y="2785526"/>
        <a:ext cx="993862" cy="993862"/>
      </dsp:txXfrm>
    </dsp:sp>
    <dsp:sp modelId="{6C8FEA8D-6212-4971-8A1A-16AA6C144916}">
      <dsp:nvSpPr>
        <dsp:cNvPr id="0" name=""/>
        <dsp:cNvSpPr/>
      </dsp:nvSpPr>
      <dsp:spPr>
        <a:xfrm rot="3857143">
          <a:off x="4368794"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396841" y="3585553"/>
        <a:ext cx="231197" cy="318587"/>
      </dsp:txXfrm>
    </dsp:sp>
    <dsp:sp modelId="{F60FD950-1FF4-481A-AE1F-5192505FFBCA}">
      <dsp:nvSpPr>
        <dsp:cNvPr id="0" name=""/>
        <dsp:cNvSpPr/>
      </dsp:nvSpPr>
      <dsp:spPr>
        <a:xfrm>
          <a:off x="4275335" y="4009039"/>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Functional Testing</a:t>
          </a:r>
          <a:endParaRPr lang="en-US" sz="1400" kern="1200" dirty="0"/>
        </a:p>
      </dsp:txBody>
      <dsp:txXfrm>
        <a:off x="4481170" y="4214874"/>
        <a:ext cx="993862" cy="993862"/>
      </dsp:txXfrm>
    </dsp:sp>
    <dsp:sp modelId="{71E3E213-5A50-4268-B997-9CB1930A359B}">
      <dsp:nvSpPr>
        <dsp:cNvPr id="0" name=""/>
        <dsp:cNvSpPr/>
      </dsp:nvSpPr>
      <dsp:spPr>
        <a:xfrm rot="6942857">
          <a:off x="3428923"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499960" y="3585553"/>
        <a:ext cx="231197" cy="318587"/>
      </dsp:txXfrm>
    </dsp:sp>
    <dsp:sp modelId="{F6FA6F6F-3AAB-43FF-81F6-D760EE766484}">
      <dsp:nvSpPr>
        <dsp:cNvPr id="0" name=""/>
        <dsp:cNvSpPr/>
      </dsp:nvSpPr>
      <dsp:spPr>
        <a:xfrm>
          <a:off x="2447131" y="4009039"/>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Integration Testing</a:t>
          </a:r>
          <a:endParaRPr lang="en-US" sz="1400" kern="1200" dirty="0"/>
        </a:p>
      </dsp:txBody>
      <dsp:txXfrm>
        <a:off x="2652966" y="4214874"/>
        <a:ext cx="993862" cy="993862"/>
      </dsp:txXfrm>
    </dsp:sp>
    <dsp:sp modelId="{F8A3CA6E-C674-4485-B9BA-536E34D31B7C}">
      <dsp:nvSpPr>
        <dsp:cNvPr id="0" name=""/>
        <dsp:cNvSpPr/>
      </dsp:nvSpPr>
      <dsp:spPr>
        <a:xfrm rot="10028571">
          <a:off x="284292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940766" y="2884345"/>
        <a:ext cx="231197" cy="318587"/>
      </dsp:txXfrm>
    </dsp:sp>
    <dsp:sp modelId="{4FF5823D-7EBF-4A83-BAE0-2A69A446163A}">
      <dsp:nvSpPr>
        <dsp:cNvPr id="0" name=""/>
        <dsp:cNvSpPr/>
      </dsp:nvSpPr>
      <dsp:spPr>
        <a:xfrm>
          <a:off x="1307264"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Business Process Testing</a:t>
          </a:r>
          <a:endParaRPr lang="en-US" sz="1400" kern="1200" dirty="0"/>
        </a:p>
      </dsp:txBody>
      <dsp:txXfrm>
        <a:off x="1513099" y="2785526"/>
        <a:ext cx="993862" cy="993862"/>
      </dsp:txXfrm>
    </dsp:sp>
    <dsp:sp modelId="{5402EDB3-2993-4FEF-811F-270E6252FC34}">
      <dsp:nvSpPr>
        <dsp:cNvPr id="0" name=""/>
        <dsp:cNvSpPr/>
      </dsp:nvSpPr>
      <dsp:spPr>
        <a:xfrm rot="13114286">
          <a:off x="3052064"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40339" y="2009952"/>
        <a:ext cx="231197" cy="318587"/>
      </dsp:txXfrm>
    </dsp:sp>
    <dsp:sp modelId="{F5E2501D-C863-4A72-931E-16D697D5ED0E}">
      <dsp:nvSpPr>
        <dsp:cNvPr id="0" name=""/>
        <dsp:cNvSpPr/>
      </dsp:nvSpPr>
      <dsp:spPr>
        <a:xfrm>
          <a:off x="1714078"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Performance Test</a:t>
          </a:r>
          <a:endParaRPr lang="en-US" sz="1400" kern="1200" dirty="0"/>
        </a:p>
      </dsp:txBody>
      <dsp:txXfrm>
        <a:off x="1919913" y="1003158"/>
        <a:ext cx="993862" cy="9938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0F4D1-EA16-4996-B72C-74F30EE6C5AD}">
      <dsp:nvSpPr>
        <dsp:cNvPr id="0" name=""/>
        <dsp:cNvSpPr/>
      </dsp:nvSpPr>
      <dsp:spPr>
        <a:xfrm>
          <a:off x="3283148" y="2032800"/>
          <a:ext cx="1561703" cy="15617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Kuali</a:t>
          </a:r>
          <a:r>
            <a:rPr lang="en-US" sz="1800" kern="1200" dirty="0" smtClean="0"/>
            <a:t> Research Test Strategy</a:t>
          </a:r>
          <a:endParaRPr lang="en-US" sz="1800" kern="1200" dirty="0"/>
        </a:p>
      </dsp:txBody>
      <dsp:txXfrm>
        <a:off x="3511854" y="2261506"/>
        <a:ext cx="1104291" cy="1104291"/>
      </dsp:txXfrm>
    </dsp:sp>
    <dsp:sp modelId="{C6FAACD0-2DED-43CA-BA0B-EEFEA97D3578}">
      <dsp:nvSpPr>
        <dsp:cNvPr id="0" name=""/>
        <dsp:cNvSpPr/>
      </dsp:nvSpPr>
      <dsp:spPr>
        <a:xfrm rot="16200000">
          <a:off x="3898859" y="1465072"/>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48401" y="1620810"/>
        <a:ext cx="231197" cy="318587"/>
      </dsp:txXfrm>
    </dsp:sp>
    <dsp:sp modelId="{E85474A0-86ED-49C5-98D4-047F6766DB89}">
      <dsp:nvSpPr>
        <dsp:cNvPr id="0" name=""/>
        <dsp:cNvSpPr/>
      </dsp:nvSpPr>
      <dsp:spPr>
        <a:xfrm>
          <a:off x="3361233" y="4095"/>
          <a:ext cx="1405532" cy="1405532"/>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User Acceptance</a:t>
          </a:r>
          <a:endParaRPr lang="en-US" sz="1400" kern="1200" dirty="0"/>
        </a:p>
      </dsp:txBody>
      <dsp:txXfrm>
        <a:off x="3567068" y="209930"/>
        <a:ext cx="993862" cy="993862"/>
      </dsp:txXfrm>
    </dsp:sp>
    <dsp:sp modelId="{2C6AD7E5-73DB-4121-BB79-A5E19CC38018}">
      <dsp:nvSpPr>
        <dsp:cNvPr id="0" name=""/>
        <dsp:cNvSpPr/>
      </dsp:nvSpPr>
      <dsp:spPr>
        <a:xfrm rot="19285714">
          <a:off x="4745653"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756462" y="2009952"/>
        <a:ext cx="231197" cy="318587"/>
      </dsp:txXfrm>
    </dsp:sp>
    <dsp:sp modelId="{FB821651-301D-4414-8219-0B5ED60A3205}">
      <dsp:nvSpPr>
        <dsp:cNvPr id="0" name=""/>
        <dsp:cNvSpPr/>
      </dsp:nvSpPr>
      <dsp:spPr>
        <a:xfrm>
          <a:off x="5008389"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Unit Testing</a:t>
          </a:r>
          <a:endParaRPr lang="en-US" sz="1400" kern="1200" dirty="0"/>
        </a:p>
      </dsp:txBody>
      <dsp:txXfrm>
        <a:off x="5214224" y="1003158"/>
        <a:ext cx="993862" cy="993862"/>
      </dsp:txXfrm>
    </dsp:sp>
    <dsp:sp modelId="{84C0CF98-0C45-4A1C-912A-0EF61B82264B}">
      <dsp:nvSpPr>
        <dsp:cNvPr id="0" name=""/>
        <dsp:cNvSpPr/>
      </dsp:nvSpPr>
      <dsp:spPr>
        <a:xfrm rot="771429">
          <a:off x="495479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956036" y="2884345"/>
        <a:ext cx="231197" cy="318587"/>
      </dsp:txXfrm>
    </dsp:sp>
    <dsp:sp modelId="{9637B8E4-F6F1-4B44-A85E-BEA1E71F5AB4}">
      <dsp:nvSpPr>
        <dsp:cNvPr id="0" name=""/>
        <dsp:cNvSpPr/>
      </dsp:nvSpPr>
      <dsp:spPr>
        <a:xfrm>
          <a:off x="5415202" y="2579691"/>
          <a:ext cx="1405532" cy="1405532"/>
        </a:xfrm>
        <a:prstGeom prst="ellipse">
          <a:avLst/>
        </a:prstGeom>
        <a:solidFill>
          <a:srgbClr val="00639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Migration</a:t>
          </a:r>
          <a:endParaRPr lang="en-US" sz="1400" kern="1200" dirty="0"/>
        </a:p>
      </dsp:txBody>
      <dsp:txXfrm>
        <a:off x="5621037" y="2785526"/>
        <a:ext cx="993862" cy="993862"/>
      </dsp:txXfrm>
    </dsp:sp>
    <dsp:sp modelId="{6C8FEA8D-6212-4971-8A1A-16AA6C144916}">
      <dsp:nvSpPr>
        <dsp:cNvPr id="0" name=""/>
        <dsp:cNvSpPr/>
      </dsp:nvSpPr>
      <dsp:spPr>
        <a:xfrm rot="3857143">
          <a:off x="4368794"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396841" y="3585553"/>
        <a:ext cx="231197" cy="318587"/>
      </dsp:txXfrm>
    </dsp:sp>
    <dsp:sp modelId="{F60FD950-1FF4-481A-AE1F-5192505FFBCA}">
      <dsp:nvSpPr>
        <dsp:cNvPr id="0" name=""/>
        <dsp:cNvSpPr/>
      </dsp:nvSpPr>
      <dsp:spPr>
        <a:xfrm>
          <a:off x="4275335" y="4009039"/>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Functional Testing</a:t>
          </a:r>
          <a:endParaRPr lang="en-US" sz="1400" kern="1200" dirty="0"/>
        </a:p>
      </dsp:txBody>
      <dsp:txXfrm>
        <a:off x="4481170" y="4214874"/>
        <a:ext cx="993862" cy="993862"/>
      </dsp:txXfrm>
    </dsp:sp>
    <dsp:sp modelId="{71E3E213-5A50-4268-B997-9CB1930A359B}">
      <dsp:nvSpPr>
        <dsp:cNvPr id="0" name=""/>
        <dsp:cNvSpPr/>
      </dsp:nvSpPr>
      <dsp:spPr>
        <a:xfrm rot="6942857">
          <a:off x="3428923"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499960" y="3585553"/>
        <a:ext cx="231197" cy="318587"/>
      </dsp:txXfrm>
    </dsp:sp>
    <dsp:sp modelId="{F6FA6F6F-3AAB-43FF-81F6-D760EE766484}">
      <dsp:nvSpPr>
        <dsp:cNvPr id="0" name=""/>
        <dsp:cNvSpPr/>
      </dsp:nvSpPr>
      <dsp:spPr>
        <a:xfrm>
          <a:off x="2447131" y="4009039"/>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Integration Testing</a:t>
          </a:r>
          <a:endParaRPr lang="en-US" sz="1400" kern="1200" dirty="0"/>
        </a:p>
      </dsp:txBody>
      <dsp:txXfrm>
        <a:off x="2652966" y="4214874"/>
        <a:ext cx="993862" cy="993862"/>
      </dsp:txXfrm>
    </dsp:sp>
    <dsp:sp modelId="{F8A3CA6E-C674-4485-B9BA-536E34D31B7C}">
      <dsp:nvSpPr>
        <dsp:cNvPr id="0" name=""/>
        <dsp:cNvSpPr/>
      </dsp:nvSpPr>
      <dsp:spPr>
        <a:xfrm rot="10028571">
          <a:off x="284292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940766" y="2884345"/>
        <a:ext cx="231197" cy="318587"/>
      </dsp:txXfrm>
    </dsp:sp>
    <dsp:sp modelId="{4FF5823D-7EBF-4A83-BAE0-2A69A446163A}">
      <dsp:nvSpPr>
        <dsp:cNvPr id="0" name=""/>
        <dsp:cNvSpPr/>
      </dsp:nvSpPr>
      <dsp:spPr>
        <a:xfrm>
          <a:off x="1307264"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Business Process Testing</a:t>
          </a:r>
          <a:endParaRPr lang="en-US" sz="1400" kern="1200" dirty="0"/>
        </a:p>
      </dsp:txBody>
      <dsp:txXfrm>
        <a:off x="1513099" y="2785526"/>
        <a:ext cx="993862" cy="993862"/>
      </dsp:txXfrm>
    </dsp:sp>
    <dsp:sp modelId="{5402EDB3-2993-4FEF-811F-270E6252FC34}">
      <dsp:nvSpPr>
        <dsp:cNvPr id="0" name=""/>
        <dsp:cNvSpPr/>
      </dsp:nvSpPr>
      <dsp:spPr>
        <a:xfrm rot="13114286">
          <a:off x="3052064"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40339" y="2009952"/>
        <a:ext cx="231197" cy="318587"/>
      </dsp:txXfrm>
    </dsp:sp>
    <dsp:sp modelId="{F5E2501D-C863-4A72-931E-16D697D5ED0E}">
      <dsp:nvSpPr>
        <dsp:cNvPr id="0" name=""/>
        <dsp:cNvSpPr/>
      </dsp:nvSpPr>
      <dsp:spPr>
        <a:xfrm>
          <a:off x="1714078"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Performance Test</a:t>
          </a:r>
          <a:endParaRPr lang="en-US" sz="1400" kern="1200" dirty="0"/>
        </a:p>
      </dsp:txBody>
      <dsp:txXfrm>
        <a:off x="1919913" y="1003158"/>
        <a:ext cx="993862" cy="9938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0F4D1-EA16-4996-B72C-74F30EE6C5AD}">
      <dsp:nvSpPr>
        <dsp:cNvPr id="0" name=""/>
        <dsp:cNvSpPr/>
      </dsp:nvSpPr>
      <dsp:spPr>
        <a:xfrm>
          <a:off x="3283148" y="2032800"/>
          <a:ext cx="1561703" cy="15617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Kuali</a:t>
          </a:r>
          <a:r>
            <a:rPr lang="en-US" sz="1800" kern="1200" dirty="0" smtClean="0"/>
            <a:t> Research Test Strategy</a:t>
          </a:r>
          <a:endParaRPr lang="en-US" sz="1800" kern="1200" dirty="0"/>
        </a:p>
      </dsp:txBody>
      <dsp:txXfrm>
        <a:off x="3511854" y="2261506"/>
        <a:ext cx="1104291" cy="1104291"/>
      </dsp:txXfrm>
    </dsp:sp>
    <dsp:sp modelId="{C6FAACD0-2DED-43CA-BA0B-EEFEA97D3578}">
      <dsp:nvSpPr>
        <dsp:cNvPr id="0" name=""/>
        <dsp:cNvSpPr/>
      </dsp:nvSpPr>
      <dsp:spPr>
        <a:xfrm rot="16200000">
          <a:off x="3898859" y="1465072"/>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48401" y="1620810"/>
        <a:ext cx="231197" cy="318587"/>
      </dsp:txXfrm>
    </dsp:sp>
    <dsp:sp modelId="{E85474A0-86ED-49C5-98D4-047F6766DB89}">
      <dsp:nvSpPr>
        <dsp:cNvPr id="0" name=""/>
        <dsp:cNvSpPr/>
      </dsp:nvSpPr>
      <dsp:spPr>
        <a:xfrm>
          <a:off x="3361233" y="4095"/>
          <a:ext cx="1405532" cy="1405532"/>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User Acceptance</a:t>
          </a:r>
          <a:endParaRPr lang="en-US" sz="1400" kern="1200" dirty="0"/>
        </a:p>
      </dsp:txBody>
      <dsp:txXfrm>
        <a:off x="3567068" y="209930"/>
        <a:ext cx="993862" cy="993862"/>
      </dsp:txXfrm>
    </dsp:sp>
    <dsp:sp modelId="{2C6AD7E5-73DB-4121-BB79-A5E19CC38018}">
      <dsp:nvSpPr>
        <dsp:cNvPr id="0" name=""/>
        <dsp:cNvSpPr/>
      </dsp:nvSpPr>
      <dsp:spPr>
        <a:xfrm rot="19285714">
          <a:off x="4745653"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756462" y="2009952"/>
        <a:ext cx="231197" cy="318587"/>
      </dsp:txXfrm>
    </dsp:sp>
    <dsp:sp modelId="{FB821651-301D-4414-8219-0B5ED60A3205}">
      <dsp:nvSpPr>
        <dsp:cNvPr id="0" name=""/>
        <dsp:cNvSpPr/>
      </dsp:nvSpPr>
      <dsp:spPr>
        <a:xfrm>
          <a:off x="5008389"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Unit Testing</a:t>
          </a:r>
          <a:endParaRPr lang="en-US" sz="1400" kern="1200" dirty="0"/>
        </a:p>
      </dsp:txBody>
      <dsp:txXfrm>
        <a:off x="5214224" y="1003158"/>
        <a:ext cx="993862" cy="993862"/>
      </dsp:txXfrm>
    </dsp:sp>
    <dsp:sp modelId="{84C0CF98-0C45-4A1C-912A-0EF61B82264B}">
      <dsp:nvSpPr>
        <dsp:cNvPr id="0" name=""/>
        <dsp:cNvSpPr/>
      </dsp:nvSpPr>
      <dsp:spPr>
        <a:xfrm rot="771429">
          <a:off x="495479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956036" y="2884345"/>
        <a:ext cx="231197" cy="318587"/>
      </dsp:txXfrm>
    </dsp:sp>
    <dsp:sp modelId="{9637B8E4-F6F1-4B44-A85E-BEA1E71F5AB4}">
      <dsp:nvSpPr>
        <dsp:cNvPr id="0" name=""/>
        <dsp:cNvSpPr/>
      </dsp:nvSpPr>
      <dsp:spPr>
        <a:xfrm>
          <a:off x="5415202"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Migration</a:t>
          </a:r>
          <a:endParaRPr lang="en-US" sz="1400" kern="1200" dirty="0"/>
        </a:p>
      </dsp:txBody>
      <dsp:txXfrm>
        <a:off x="5621037" y="2785526"/>
        <a:ext cx="993862" cy="993862"/>
      </dsp:txXfrm>
    </dsp:sp>
    <dsp:sp modelId="{6C8FEA8D-6212-4971-8A1A-16AA6C144916}">
      <dsp:nvSpPr>
        <dsp:cNvPr id="0" name=""/>
        <dsp:cNvSpPr/>
      </dsp:nvSpPr>
      <dsp:spPr>
        <a:xfrm rot="3825576">
          <a:off x="4377867" y="3518501"/>
          <a:ext cx="328897"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405389" y="3580447"/>
        <a:ext cx="230228" cy="318587"/>
      </dsp:txXfrm>
    </dsp:sp>
    <dsp:sp modelId="{F60FD950-1FF4-481A-AE1F-5192505FFBCA}">
      <dsp:nvSpPr>
        <dsp:cNvPr id="0" name=""/>
        <dsp:cNvSpPr/>
      </dsp:nvSpPr>
      <dsp:spPr>
        <a:xfrm>
          <a:off x="4291571" y="3998222"/>
          <a:ext cx="1405532" cy="1405532"/>
        </a:xfrm>
        <a:prstGeom prst="ellipse">
          <a:avLst/>
        </a:prstGeom>
        <a:solidFill>
          <a:srgbClr val="00639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Functional Testing</a:t>
          </a:r>
          <a:endParaRPr lang="en-US" sz="1400" kern="1200" dirty="0"/>
        </a:p>
      </dsp:txBody>
      <dsp:txXfrm>
        <a:off x="4497406" y="4204057"/>
        <a:ext cx="993862" cy="993862"/>
      </dsp:txXfrm>
    </dsp:sp>
    <dsp:sp modelId="{71E3E213-5A50-4268-B997-9CB1930A359B}">
      <dsp:nvSpPr>
        <dsp:cNvPr id="0" name=""/>
        <dsp:cNvSpPr/>
      </dsp:nvSpPr>
      <dsp:spPr>
        <a:xfrm rot="6942857">
          <a:off x="3428923"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499960" y="3585553"/>
        <a:ext cx="231197" cy="318587"/>
      </dsp:txXfrm>
    </dsp:sp>
    <dsp:sp modelId="{F6FA6F6F-3AAB-43FF-81F6-D760EE766484}">
      <dsp:nvSpPr>
        <dsp:cNvPr id="0" name=""/>
        <dsp:cNvSpPr/>
      </dsp:nvSpPr>
      <dsp:spPr>
        <a:xfrm>
          <a:off x="2447131" y="4009039"/>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Integration Testing</a:t>
          </a:r>
          <a:endParaRPr lang="en-US" sz="1400" kern="1200" dirty="0"/>
        </a:p>
      </dsp:txBody>
      <dsp:txXfrm>
        <a:off x="2652966" y="4214874"/>
        <a:ext cx="993862" cy="993862"/>
      </dsp:txXfrm>
    </dsp:sp>
    <dsp:sp modelId="{F8A3CA6E-C674-4485-B9BA-536E34D31B7C}">
      <dsp:nvSpPr>
        <dsp:cNvPr id="0" name=""/>
        <dsp:cNvSpPr/>
      </dsp:nvSpPr>
      <dsp:spPr>
        <a:xfrm rot="10028571">
          <a:off x="284292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940766" y="2884345"/>
        <a:ext cx="231197" cy="318587"/>
      </dsp:txXfrm>
    </dsp:sp>
    <dsp:sp modelId="{4FF5823D-7EBF-4A83-BAE0-2A69A446163A}">
      <dsp:nvSpPr>
        <dsp:cNvPr id="0" name=""/>
        <dsp:cNvSpPr/>
      </dsp:nvSpPr>
      <dsp:spPr>
        <a:xfrm>
          <a:off x="1307264"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Business Process Testing</a:t>
          </a:r>
          <a:endParaRPr lang="en-US" sz="1400" kern="1200" dirty="0"/>
        </a:p>
      </dsp:txBody>
      <dsp:txXfrm>
        <a:off x="1513099" y="2785526"/>
        <a:ext cx="993862" cy="993862"/>
      </dsp:txXfrm>
    </dsp:sp>
    <dsp:sp modelId="{5402EDB3-2993-4FEF-811F-270E6252FC34}">
      <dsp:nvSpPr>
        <dsp:cNvPr id="0" name=""/>
        <dsp:cNvSpPr/>
      </dsp:nvSpPr>
      <dsp:spPr>
        <a:xfrm rot="13114286">
          <a:off x="3052064"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40339" y="2009952"/>
        <a:ext cx="231197" cy="318587"/>
      </dsp:txXfrm>
    </dsp:sp>
    <dsp:sp modelId="{F5E2501D-C863-4A72-931E-16D697D5ED0E}">
      <dsp:nvSpPr>
        <dsp:cNvPr id="0" name=""/>
        <dsp:cNvSpPr/>
      </dsp:nvSpPr>
      <dsp:spPr>
        <a:xfrm>
          <a:off x="1714078"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Performance Test</a:t>
          </a:r>
          <a:endParaRPr lang="en-US" sz="1400" kern="1200" dirty="0"/>
        </a:p>
      </dsp:txBody>
      <dsp:txXfrm>
        <a:off x="1919913" y="1003158"/>
        <a:ext cx="993862" cy="9938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0F4D1-EA16-4996-B72C-74F30EE6C5AD}">
      <dsp:nvSpPr>
        <dsp:cNvPr id="0" name=""/>
        <dsp:cNvSpPr/>
      </dsp:nvSpPr>
      <dsp:spPr>
        <a:xfrm>
          <a:off x="3283148" y="2032800"/>
          <a:ext cx="1561703" cy="156170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Kuali</a:t>
          </a:r>
          <a:r>
            <a:rPr lang="en-US" sz="1800" kern="1200" dirty="0" smtClean="0"/>
            <a:t> Research Test Strategy</a:t>
          </a:r>
          <a:endParaRPr lang="en-US" sz="1800" kern="1200" dirty="0"/>
        </a:p>
      </dsp:txBody>
      <dsp:txXfrm>
        <a:off x="3511854" y="2261506"/>
        <a:ext cx="1104291" cy="1104291"/>
      </dsp:txXfrm>
    </dsp:sp>
    <dsp:sp modelId="{C6FAACD0-2DED-43CA-BA0B-EEFEA97D3578}">
      <dsp:nvSpPr>
        <dsp:cNvPr id="0" name=""/>
        <dsp:cNvSpPr/>
      </dsp:nvSpPr>
      <dsp:spPr>
        <a:xfrm rot="16200000">
          <a:off x="3898859" y="1465072"/>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48401" y="1620810"/>
        <a:ext cx="231197" cy="318587"/>
      </dsp:txXfrm>
    </dsp:sp>
    <dsp:sp modelId="{E85474A0-86ED-49C5-98D4-047F6766DB89}">
      <dsp:nvSpPr>
        <dsp:cNvPr id="0" name=""/>
        <dsp:cNvSpPr/>
      </dsp:nvSpPr>
      <dsp:spPr>
        <a:xfrm>
          <a:off x="3361233" y="4095"/>
          <a:ext cx="1405532" cy="1405532"/>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User Acceptance</a:t>
          </a:r>
          <a:endParaRPr lang="en-US" sz="1400" kern="1200" dirty="0"/>
        </a:p>
      </dsp:txBody>
      <dsp:txXfrm>
        <a:off x="3567068" y="209930"/>
        <a:ext cx="993862" cy="993862"/>
      </dsp:txXfrm>
    </dsp:sp>
    <dsp:sp modelId="{2C6AD7E5-73DB-4121-BB79-A5E19CC38018}">
      <dsp:nvSpPr>
        <dsp:cNvPr id="0" name=""/>
        <dsp:cNvSpPr/>
      </dsp:nvSpPr>
      <dsp:spPr>
        <a:xfrm rot="19285714">
          <a:off x="4745653"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756462" y="2009952"/>
        <a:ext cx="231197" cy="318587"/>
      </dsp:txXfrm>
    </dsp:sp>
    <dsp:sp modelId="{FB821651-301D-4414-8219-0B5ED60A3205}">
      <dsp:nvSpPr>
        <dsp:cNvPr id="0" name=""/>
        <dsp:cNvSpPr/>
      </dsp:nvSpPr>
      <dsp:spPr>
        <a:xfrm>
          <a:off x="5008389"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Unit Testing</a:t>
          </a:r>
          <a:endParaRPr lang="en-US" sz="1400" kern="1200" dirty="0"/>
        </a:p>
      </dsp:txBody>
      <dsp:txXfrm>
        <a:off x="5214224" y="1003158"/>
        <a:ext cx="993862" cy="993862"/>
      </dsp:txXfrm>
    </dsp:sp>
    <dsp:sp modelId="{84C0CF98-0C45-4A1C-912A-0EF61B82264B}">
      <dsp:nvSpPr>
        <dsp:cNvPr id="0" name=""/>
        <dsp:cNvSpPr/>
      </dsp:nvSpPr>
      <dsp:spPr>
        <a:xfrm rot="771429">
          <a:off x="495479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956036" y="2884345"/>
        <a:ext cx="231197" cy="318587"/>
      </dsp:txXfrm>
    </dsp:sp>
    <dsp:sp modelId="{9637B8E4-F6F1-4B44-A85E-BEA1E71F5AB4}">
      <dsp:nvSpPr>
        <dsp:cNvPr id="0" name=""/>
        <dsp:cNvSpPr/>
      </dsp:nvSpPr>
      <dsp:spPr>
        <a:xfrm>
          <a:off x="5415202"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Migration</a:t>
          </a:r>
          <a:endParaRPr lang="en-US" sz="1400" kern="1200" dirty="0"/>
        </a:p>
      </dsp:txBody>
      <dsp:txXfrm>
        <a:off x="5621037" y="2785526"/>
        <a:ext cx="993862" cy="993862"/>
      </dsp:txXfrm>
    </dsp:sp>
    <dsp:sp modelId="{6C8FEA8D-6212-4971-8A1A-16AA6C144916}">
      <dsp:nvSpPr>
        <dsp:cNvPr id="0" name=""/>
        <dsp:cNvSpPr/>
      </dsp:nvSpPr>
      <dsp:spPr>
        <a:xfrm rot="3825576">
          <a:off x="4377867" y="3518501"/>
          <a:ext cx="328897"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405389" y="3580447"/>
        <a:ext cx="230228" cy="318587"/>
      </dsp:txXfrm>
    </dsp:sp>
    <dsp:sp modelId="{F60FD950-1FF4-481A-AE1F-5192505FFBCA}">
      <dsp:nvSpPr>
        <dsp:cNvPr id="0" name=""/>
        <dsp:cNvSpPr/>
      </dsp:nvSpPr>
      <dsp:spPr>
        <a:xfrm>
          <a:off x="4291571" y="3998222"/>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Functional Testing</a:t>
          </a:r>
          <a:endParaRPr lang="en-US" sz="1400" kern="1200" dirty="0"/>
        </a:p>
      </dsp:txBody>
      <dsp:txXfrm>
        <a:off x="4497406" y="4204057"/>
        <a:ext cx="993862" cy="993862"/>
      </dsp:txXfrm>
    </dsp:sp>
    <dsp:sp modelId="{71E3E213-5A50-4268-B997-9CB1930A359B}">
      <dsp:nvSpPr>
        <dsp:cNvPr id="0" name=""/>
        <dsp:cNvSpPr/>
      </dsp:nvSpPr>
      <dsp:spPr>
        <a:xfrm rot="6942857">
          <a:off x="3428923" y="352399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499960" y="3585553"/>
        <a:ext cx="231197" cy="318587"/>
      </dsp:txXfrm>
    </dsp:sp>
    <dsp:sp modelId="{F6FA6F6F-3AAB-43FF-81F6-D760EE766484}">
      <dsp:nvSpPr>
        <dsp:cNvPr id="0" name=""/>
        <dsp:cNvSpPr/>
      </dsp:nvSpPr>
      <dsp:spPr>
        <a:xfrm>
          <a:off x="2447131" y="4009039"/>
          <a:ext cx="1405532" cy="1405532"/>
        </a:xfrm>
        <a:prstGeom prst="ellipse">
          <a:avLst/>
        </a:prstGeom>
        <a:solidFill>
          <a:srgbClr val="00639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System Integration Testing</a:t>
          </a:r>
          <a:endParaRPr lang="en-US" sz="1400" kern="1200" dirty="0"/>
        </a:p>
      </dsp:txBody>
      <dsp:txXfrm>
        <a:off x="2652966" y="4214874"/>
        <a:ext cx="993862" cy="993862"/>
      </dsp:txXfrm>
    </dsp:sp>
    <dsp:sp modelId="{F8A3CA6E-C674-4485-B9BA-536E34D31B7C}">
      <dsp:nvSpPr>
        <dsp:cNvPr id="0" name=""/>
        <dsp:cNvSpPr/>
      </dsp:nvSpPr>
      <dsp:spPr>
        <a:xfrm rot="10028571">
          <a:off x="2842924" y="2789173"/>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940766" y="2884345"/>
        <a:ext cx="231197" cy="318587"/>
      </dsp:txXfrm>
    </dsp:sp>
    <dsp:sp modelId="{4FF5823D-7EBF-4A83-BAE0-2A69A446163A}">
      <dsp:nvSpPr>
        <dsp:cNvPr id="0" name=""/>
        <dsp:cNvSpPr/>
      </dsp:nvSpPr>
      <dsp:spPr>
        <a:xfrm>
          <a:off x="1307264" y="2579691"/>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Business Process Testing</a:t>
          </a:r>
          <a:endParaRPr lang="en-US" sz="1400" kern="1200" dirty="0"/>
        </a:p>
      </dsp:txBody>
      <dsp:txXfrm>
        <a:off x="1513099" y="2785526"/>
        <a:ext cx="993862" cy="993862"/>
      </dsp:txXfrm>
    </dsp:sp>
    <dsp:sp modelId="{5402EDB3-2993-4FEF-811F-270E6252FC34}">
      <dsp:nvSpPr>
        <dsp:cNvPr id="0" name=""/>
        <dsp:cNvSpPr/>
      </dsp:nvSpPr>
      <dsp:spPr>
        <a:xfrm rot="13114286">
          <a:off x="3052064" y="1872867"/>
          <a:ext cx="330281" cy="53097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140339" y="2009952"/>
        <a:ext cx="231197" cy="318587"/>
      </dsp:txXfrm>
    </dsp:sp>
    <dsp:sp modelId="{F5E2501D-C863-4A72-931E-16D697D5ED0E}">
      <dsp:nvSpPr>
        <dsp:cNvPr id="0" name=""/>
        <dsp:cNvSpPr/>
      </dsp:nvSpPr>
      <dsp:spPr>
        <a:xfrm>
          <a:off x="1714078" y="797323"/>
          <a:ext cx="1405532" cy="1405532"/>
        </a:xfrm>
        <a:prstGeom prst="ellipse">
          <a:avLst/>
        </a:prstGeom>
        <a:solidFill>
          <a:srgbClr val="A6A6A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Performance Test</a:t>
          </a:r>
          <a:endParaRPr lang="en-US" sz="1400" kern="1200" dirty="0"/>
        </a:p>
      </dsp:txBody>
      <dsp:txXfrm>
        <a:off x="1919913" y="1003158"/>
        <a:ext cx="993862" cy="99386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37420-D8DF-4391-840E-8204AB7026CC}" type="datetimeFigureOut">
              <a:rPr lang="en-US" smtClean="0"/>
              <a:t>4/2/2019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2A3F3F-D611-4AC4-AAB1-2698292E3585}" type="slidenum">
              <a:rPr lang="en-US" smtClean="0"/>
              <a:t>‹#›</a:t>
            </a:fld>
            <a:endParaRPr lang="en-US"/>
          </a:p>
        </p:txBody>
      </p:sp>
    </p:spTree>
    <p:extLst>
      <p:ext uri="{BB962C8B-B14F-4D97-AF65-F5344CB8AC3E}">
        <p14:creationId xmlns:p14="http://schemas.microsoft.com/office/powerpoint/2010/main" val="1810946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39363C-E87C-48F0-834E-DDA76601FB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76969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Presentation Titl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560775" y="2894525"/>
            <a:ext cx="11431019" cy="1995456"/>
          </a:xfrm>
        </p:spPr>
        <p:txBody>
          <a:bodyPr lIns="0" tIns="0" rIns="0" bIns="0" anchor="b" anchorCtr="0">
            <a:noAutofit/>
          </a:bodyPr>
          <a:lstStyle>
            <a:lvl1pPr algn="l">
              <a:lnSpc>
                <a:spcPct val="100000"/>
              </a:lnSpc>
              <a:defRPr sz="6000" b="0" cap="none" baseline="0">
                <a:solidFill>
                  <a:schemeClr val="accent1"/>
                </a:solidFill>
                <a:latin typeface="calibri" charset="0"/>
              </a:defRPr>
            </a:lvl1pPr>
          </a:lstStyle>
          <a:p>
            <a:r>
              <a:rPr lang="en-US" dirty="0" smtClean="0"/>
              <a:t>Click To Add Title</a:t>
            </a:r>
            <a:endParaRPr lang="en-US" dirty="0"/>
          </a:p>
        </p:txBody>
      </p:sp>
      <p:sp>
        <p:nvSpPr>
          <p:cNvPr id="9" name="Subtitle 2"/>
          <p:cNvSpPr>
            <a:spLocks noGrp="1"/>
          </p:cNvSpPr>
          <p:nvPr>
            <p:ph type="subTitle" idx="1"/>
          </p:nvPr>
        </p:nvSpPr>
        <p:spPr>
          <a:xfrm>
            <a:off x="560776" y="4904216"/>
            <a:ext cx="11431019" cy="1953784"/>
          </a:xfrm>
        </p:spPr>
        <p:txBody>
          <a:bodyPr lIns="0" tIns="0" rIns="0" bIns="0" anchor="t" anchorCtr="0">
            <a:noAutofit/>
          </a:bodyPr>
          <a:lstStyle>
            <a:lvl1pPr marL="0" indent="0" algn="l">
              <a:lnSpc>
                <a:spcPct val="100000"/>
              </a:lnSpc>
              <a:spcBef>
                <a:spcPts val="0"/>
              </a:spcBef>
              <a:buNone/>
              <a:defRPr sz="24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33523895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sectio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6604" y="1485900"/>
            <a:ext cx="11145795" cy="2387600"/>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461318" y="3928504"/>
            <a:ext cx="1112108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29872134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Page-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3" name="Content Placeholder 2"/>
          <p:cNvSpPr>
            <a:spLocks noGrp="1"/>
          </p:cNvSpPr>
          <p:nvPr>
            <p:ph idx="1"/>
          </p:nvPr>
        </p:nvSpPr>
        <p:spPr>
          <a:xfrm>
            <a:off x="467496" y="1687068"/>
            <a:ext cx="11308491" cy="447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
        <p:nvSpPr>
          <p:cNvPr id="14"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Tree>
    <p:extLst>
      <p:ext uri="{BB962C8B-B14F-4D97-AF65-F5344CB8AC3E}">
        <p14:creationId xmlns:p14="http://schemas.microsoft.com/office/powerpoint/2010/main" val="290535329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Page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5" name="Content Placeholder 2"/>
          <p:cNvSpPr>
            <a:spLocks noGrp="1"/>
          </p:cNvSpPr>
          <p:nvPr>
            <p:ph idx="1"/>
          </p:nvPr>
        </p:nvSpPr>
        <p:spPr>
          <a:xfrm>
            <a:off x="467496" y="1687068"/>
            <a:ext cx="11308491" cy="447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
        <p:nvSpPr>
          <p:cNvPr id="8"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30013935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uble Content -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715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008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42121653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ouble Content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7" y="0"/>
            <a:ext cx="11308492" cy="1325563"/>
          </a:xfrm>
        </p:spPr>
        <p:txBody>
          <a:bodyPr/>
          <a:lstStyle/>
          <a:p>
            <a:r>
              <a:rPr lang="en-US" smtClean="0"/>
              <a:t>Click to edit Master title style</a:t>
            </a:r>
            <a:endParaRPr lang="en-US" dirty="0"/>
          </a:p>
        </p:txBody>
      </p:sp>
      <p:sp>
        <p:nvSpPr>
          <p:cNvPr id="5" name="Content Placeholder 2"/>
          <p:cNvSpPr>
            <a:spLocks noGrp="1"/>
          </p:cNvSpPr>
          <p:nvPr>
            <p:ph sz="half" idx="1"/>
          </p:nvPr>
        </p:nvSpPr>
        <p:spPr>
          <a:xfrm>
            <a:off x="5715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3"/>
          <p:cNvSpPr>
            <a:spLocks noGrp="1"/>
          </p:cNvSpPr>
          <p:nvPr>
            <p:ph sz="half" idx="2"/>
          </p:nvPr>
        </p:nvSpPr>
        <p:spPr>
          <a:xfrm>
            <a:off x="64008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24149022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losing Slid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Subtitle 2"/>
          <p:cNvSpPr>
            <a:spLocks noGrp="1"/>
          </p:cNvSpPr>
          <p:nvPr>
            <p:ph type="subTitle" idx="1" hasCustomPrompt="1"/>
          </p:nvPr>
        </p:nvSpPr>
        <p:spPr>
          <a:xfrm>
            <a:off x="560776" y="4154408"/>
            <a:ext cx="11253272" cy="1953784"/>
          </a:xfrm>
        </p:spPr>
        <p:txBody>
          <a:bodyPr lIns="0" tIns="0" rIns="0" bIns="0" anchor="t" anchorCtr="0">
            <a:noAutofit/>
          </a:bodyPr>
          <a:lstStyle>
            <a:lvl1pPr marL="0" indent="0" algn="l">
              <a:lnSpc>
                <a:spcPct val="100000"/>
              </a:lnSpc>
              <a:spcBef>
                <a:spcPts val="0"/>
              </a:spcBef>
              <a:buNone/>
              <a:defRPr sz="32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dirty="0" smtClean="0"/>
              <a:t>Click to edit contact information </a:t>
            </a:r>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
        <p:nvSpPr>
          <p:cNvPr id="3" name="TextBox 2"/>
          <p:cNvSpPr txBox="1"/>
          <p:nvPr/>
        </p:nvSpPr>
        <p:spPr>
          <a:xfrm>
            <a:off x="9875520" y="2834640"/>
            <a:ext cx="2003434" cy="523220"/>
          </a:xfrm>
          <a:prstGeom prst="rect">
            <a:avLst/>
          </a:prstGeom>
          <a:noFill/>
        </p:spPr>
        <p:txBody>
          <a:bodyPr wrap="none" rtlCol="0">
            <a:spAutoFit/>
          </a:bodyPr>
          <a:lstStyle/>
          <a:p>
            <a:r>
              <a:rPr lang="en-US" sz="2800" dirty="0" err="1">
                <a:solidFill>
                  <a:srgbClr val="585958"/>
                </a:solidFill>
              </a:rPr>
              <a:t>esr.ucsd.edu</a:t>
            </a:r>
            <a:endParaRPr lang="en-US" sz="2800" dirty="0">
              <a:solidFill>
                <a:srgbClr val="585958"/>
              </a:solidFill>
            </a:endParaRPr>
          </a:p>
        </p:txBody>
      </p:sp>
    </p:spTree>
    <p:extLst>
      <p:ext uri="{BB962C8B-B14F-4D97-AF65-F5344CB8AC3E}">
        <p14:creationId xmlns:p14="http://schemas.microsoft.com/office/powerpoint/2010/main" val="4234267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497" y="0"/>
            <a:ext cx="1130849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67497" y="1183074"/>
            <a:ext cx="11308492" cy="502001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956589"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9F7FAD77-28B8-3A4C-BC88-37C6E2B21BCA}" type="slidenum">
              <a:rPr lang="en-US" smtClean="0">
                <a:solidFill>
                  <a:srgbClr val="585958"/>
                </a:solidFill>
              </a:rPr>
              <a:pPr/>
              <a:t>‹#›</a:t>
            </a:fld>
            <a:endParaRPr lang="en-US">
              <a:solidFill>
                <a:srgbClr val="585958"/>
              </a:solidFill>
            </a:endParaRPr>
          </a:p>
        </p:txBody>
      </p:sp>
    </p:spTree>
    <p:extLst>
      <p:ext uri="{BB962C8B-B14F-4D97-AF65-F5344CB8AC3E}">
        <p14:creationId xmlns:p14="http://schemas.microsoft.com/office/powerpoint/2010/main" val="409224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6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04">
          <p15:clr>
            <a:srgbClr val="F26B43"/>
          </p15:clr>
        </p15:guide>
        <p15:guide id="2" orient="horz" pos="936">
          <p15:clr>
            <a:srgbClr val="F26B43"/>
          </p15:clr>
        </p15:guide>
        <p15:guide id="3" pos="360">
          <p15:clr>
            <a:srgbClr val="F26B43"/>
          </p15:clr>
        </p15:guide>
        <p15:guide id="4" pos="729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mailto:njoyce@ucsd.ed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KR Testing Strategy</a:t>
            </a:r>
            <a:endParaRPr lang="en-US" dirty="0"/>
          </a:p>
        </p:txBody>
      </p:sp>
      <p:sp>
        <p:nvSpPr>
          <p:cNvPr id="6" name="Subtitle 5"/>
          <p:cNvSpPr>
            <a:spLocks noGrp="1"/>
          </p:cNvSpPr>
          <p:nvPr>
            <p:ph type="subTitle" idx="1"/>
          </p:nvPr>
        </p:nvSpPr>
        <p:spPr/>
        <p:txBody>
          <a:bodyPr/>
          <a:lstStyle/>
          <a:p>
            <a:r>
              <a:rPr lang="en-US" dirty="0" smtClean="0"/>
              <a:t>An introduction into technical and functional testing</a:t>
            </a:r>
            <a:endParaRPr lang="en-US" dirty="0"/>
          </a:p>
        </p:txBody>
      </p:sp>
    </p:spTree>
    <p:extLst>
      <p:ext uri="{BB962C8B-B14F-4D97-AF65-F5344CB8AC3E}">
        <p14:creationId xmlns:p14="http://schemas.microsoft.com/office/powerpoint/2010/main" val="2420954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Scope	</a:t>
            </a:r>
            <a:endParaRPr lang="en-US" dirty="0"/>
          </a:p>
        </p:txBody>
      </p:sp>
      <p:sp>
        <p:nvSpPr>
          <p:cNvPr id="4" name="Text Placeholder 3"/>
          <p:cNvSpPr>
            <a:spLocks noGrp="1"/>
          </p:cNvSpPr>
          <p:nvPr>
            <p:ph type="body" sz="quarter" idx="13"/>
          </p:nvPr>
        </p:nvSpPr>
        <p:spPr/>
        <p:txBody>
          <a:bodyPr/>
          <a:lstStyle/>
          <a:p>
            <a:r>
              <a:rPr lang="en-US" dirty="0" smtClean="0"/>
              <a:t>Levels of testing</a:t>
            </a:r>
            <a:endParaRPr lang="en-US" dirty="0"/>
          </a:p>
        </p:txBody>
      </p:sp>
      <p:graphicFrame>
        <p:nvGraphicFramePr>
          <p:cNvPr id="3" name="Diagram 2"/>
          <p:cNvGraphicFramePr/>
          <p:nvPr>
            <p:extLst>
              <p:ext uri="{D42A27DB-BD31-4B8C-83A1-F6EECF244321}">
                <p14:modId xmlns:p14="http://schemas.microsoft.com/office/powerpoint/2010/main" val="3652592740"/>
              </p:ext>
            </p:extLst>
          </p:nvPr>
        </p:nvGraphicFramePr>
        <p:xfrm>
          <a:off x="2797110" y="6932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9507894" y="333632"/>
            <a:ext cx="2500604" cy="2862322"/>
          </a:xfrm>
          <a:prstGeom prst="rect">
            <a:avLst/>
          </a:prstGeom>
          <a:solidFill>
            <a:schemeClr val="bg1">
              <a:lumMod val="95000"/>
            </a:schemeClr>
          </a:solidFill>
        </p:spPr>
        <p:txBody>
          <a:bodyPr wrap="square" rtlCol="0">
            <a:spAutoFit/>
          </a:bodyPr>
          <a:lstStyle/>
          <a:p>
            <a:r>
              <a:rPr lang="en-US" b="1" dirty="0" smtClean="0">
                <a:solidFill>
                  <a:schemeClr val="tx1">
                    <a:lumMod val="50000"/>
                  </a:schemeClr>
                </a:solidFill>
              </a:rPr>
              <a:t>Testing Strategy:</a:t>
            </a:r>
          </a:p>
          <a:p>
            <a:pPr marL="285750" indent="-285750">
              <a:buFont typeface="Wingdings" panose="05000000000000000000" pitchFamily="2" charset="2"/>
              <a:buChar char="ü"/>
            </a:pPr>
            <a:r>
              <a:rPr lang="en-US" dirty="0" smtClean="0">
                <a:solidFill>
                  <a:schemeClr val="tx1">
                    <a:lumMod val="50000"/>
                  </a:schemeClr>
                </a:solidFill>
              </a:rPr>
              <a:t>Scope </a:t>
            </a:r>
          </a:p>
          <a:p>
            <a:pPr marL="285750" indent="-285750">
              <a:buFont typeface="Wingdings" panose="05000000000000000000" pitchFamily="2" charset="2"/>
              <a:buChar char="ü"/>
            </a:pPr>
            <a:r>
              <a:rPr lang="en-US" dirty="0" smtClean="0">
                <a:solidFill>
                  <a:schemeClr val="tx1">
                    <a:lumMod val="50000"/>
                  </a:schemeClr>
                </a:solidFill>
              </a:rPr>
              <a:t>Purpose</a:t>
            </a:r>
          </a:p>
          <a:p>
            <a:pPr marL="285750" indent="-285750">
              <a:buFont typeface="Wingdings" panose="05000000000000000000" pitchFamily="2" charset="2"/>
              <a:buChar char="ü"/>
            </a:pPr>
            <a:r>
              <a:rPr lang="en-US" dirty="0" smtClean="0">
                <a:solidFill>
                  <a:schemeClr val="tx1">
                    <a:lumMod val="50000"/>
                  </a:schemeClr>
                </a:solidFill>
              </a:rPr>
              <a:t>Assumptions</a:t>
            </a:r>
          </a:p>
          <a:p>
            <a:pPr marL="285750" indent="-285750">
              <a:buFont typeface="Wingdings" panose="05000000000000000000" pitchFamily="2" charset="2"/>
              <a:buChar char="ü"/>
            </a:pPr>
            <a:r>
              <a:rPr lang="en-US" dirty="0" smtClean="0">
                <a:solidFill>
                  <a:schemeClr val="tx1">
                    <a:lumMod val="50000"/>
                  </a:schemeClr>
                </a:solidFill>
              </a:rPr>
              <a:t>Overall Approach</a:t>
            </a:r>
          </a:p>
          <a:p>
            <a:pPr marL="285750" indent="-285750">
              <a:buFont typeface="Wingdings" panose="05000000000000000000" pitchFamily="2" charset="2"/>
              <a:buChar char="ü"/>
            </a:pPr>
            <a:r>
              <a:rPr lang="en-US" dirty="0" smtClean="0">
                <a:solidFill>
                  <a:schemeClr val="tx1">
                    <a:lumMod val="50000"/>
                  </a:schemeClr>
                </a:solidFill>
              </a:rPr>
              <a:t>Critical Success Factors</a:t>
            </a:r>
          </a:p>
          <a:p>
            <a:pPr marL="285750" indent="-285750">
              <a:buFont typeface="Wingdings" panose="05000000000000000000" pitchFamily="2" charset="2"/>
              <a:buChar char="ü"/>
            </a:pPr>
            <a:r>
              <a:rPr lang="en-US" dirty="0" smtClean="0">
                <a:solidFill>
                  <a:schemeClr val="tx1">
                    <a:lumMod val="50000"/>
                  </a:schemeClr>
                </a:solidFill>
              </a:rPr>
              <a:t>Metrics</a:t>
            </a:r>
          </a:p>
          <a:p>
            <a:pPr marL="285750" indent="-285750">
              <a:buFont typeface="Wingdings" panose="05000000000000000000" pitchFamily="2" charset="2"/>
              <a:buChar char="ü"/>
            </a:pPr>
            <a:r>
              <a:rPr lang="en-US" dirty="0" smtClean="0">
                <a:solidFill>
                  <a:schemeClr val="tx1">
                    <a:lumMod val="50000"/>
                  </a:schemeClr>
                </a:solidFill>
              </a:rPr>
              <a:t>Test and Defect Management</a:t>
            </a:r>
          </a:p>
        </p:txBody>
      </p:sp>
    </p:spTree>
    <p:extLst>
      <p:ext uri="{BB962C8B-B14F-4D97-AF65-F5344CB8AC3E}">
        <p14:creationId xmlns:p14="http://schemas.microsoft.com/office/powerpoint/2010/main" val="1686738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Scope	</a:t>
            </a:r>
            <a:endParaRPr lang="en-US" dirty="0"/>
          </a:p>
        </p:txBody>
      </p:sp>
      <p:sp>
        <p:nvSpPr>
          <p:cNvPr id="4" name="Text Placeholder 3"/>
          <p:cNvSpPr>
            <a:spLocks noGrp="1"/>
          </p:cNvSpPr>
          <p:nvPr>
            <p:ph type="body" sz="quarter" idx="13"/>
          </p:nvPr>
        </p:nvSpPr>
        <p:spPr/>
        <p:txBody>
          <a:bodyPr/>
          <a:lstStyle/>
          <a:p>
            <a:r>
              <a:rPr lang="en-US" dirty="0" smtClean="0"/>
              <a:t>Levels of testing</a:t>
            </a:r>
            <a:endParaRPr lang="en-US" dirty="0"/>
          </a:p>
        </p:txBody>
      </p:sp>
      <p:graphicFrame>
        <p:nvGraphicFramePr>
          <p:cNvPr id="3" name="Diagram 2"/>
          <p:cNvGraphicFramePr/>
          <p:nvPr>
            <p:extLst>
              <p:ext uri="{D42A27DB-BD31-4B8C-83A1-F6EECF244321}">
                <p14:modId xmlns:p14="http://schemas.microsoft.com/office/powerpoint/2010/main" val="2664252153"/>
              </p:ext>
            </p:extLst>
          </p:nvPr>
        </p:nvGraphicFramePr>
        <p:xfrm>
          <a:off x="2797110" y="6932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9507894" y="333632"/>
            <a:ext cx="2500604" cy="2862322"/>
          </a:xfrm>
          <a:prstGeom prst="rect">
            <a:avLst/>
          </a:prstGeom>
          <a:solidFill>
            <a:schemeClr val="bg1">
              <a:lumMod val="95000"/>
            </a:schemeClr>
          </a:solidFill>
        </p:spPr>
        <p:txBody>
          <a:bodyPr wrap="square" rtlCol="0">
            <a:spAutoFit/>
          </a:bodyPr>
          <a:lstStyle/>
          <a:p>
            <a:r>
              <a:rPr lang="en-US" b="1" dirty="0" smtClean="0">
                <a:solidFill>
                  <a:schemeClr val="tx1">
                    <a:lumMod val="50000"/>
                  </a:schemeClr>
                </a:solidFill>
              </a:rPr>
              <a:t>Testing Strategy:</a:t>
            </a:r>
          </a:p>
          <a:p>
            <a:pPr marL="285750" indent="-285750">
              <a:buFont typeface="Wingdings" panose="05000000000000000000" pitchFamily="2" charset="2"/>
              <a:buChar char="ü"/>
            </a:pPr>
            <a:r>
              <a:rPr lang="en-US" dirty="0" smtClean="0">
                <a:solidFill>
                  <a:schemeClr val="tx1">
                    <a:lumMod val="50000"/>
                  </a:schemeClr>
                </a:solidFill>
              </a:rPr>
              <a:t>Scope </a:t>
            </a:r>
          </a:p>
          <a:p>
            <a:pPr marL="285750" indent="-285750">
              <a:buFont typeface="Wingdings" panose="05000000000000000000" pitchFamily="2" charset="2"/>
              <a:buChar char="ü"/>
            </a:pPr>
            <a:r>
              <a:rPr lang="en-US" dirty="0" smtClean="0">
                <a:solidFill>
                  <a:schemeClr val="tx1">
                    <a:lumMod val="50000"/>
                  </a:schemeClr>
                </a:solidFill>
              </a:rPr>
              <a:t>Purpose</a:t>
            </a:r>
          </a:p>
          <a:p>
            <a:pPr marL="285750" indent="-285750">
              <a:buFont typeface="Wingdings" panose="05000000000000000000" pitchFamily="2" charset="2"/>
              <a:buChar char="ü"/>
            </a:pPr>
            <a:r>
              <a:rPr lang="en-US" dirty="0" smtClean="0">
                <a:solidFill>
                  <a:schemeClr val="tx1">
                    <a:lumMod val="50000"/>
                  </a:schemeClr>
                </a:solidFill>
              </a:rPr>
              <a:t>Assumptions</a:t>
            </a:r>
          </a:p>
          <a:p>
            <a:pPr marL="285750" indent="-285750">
              <a:buFont typeface="Wingdings" panose="05000000000000000000" pitchFamily="2" charset="2"/>
              <a:buChar char="ü"/>
            </a:pPr>
            <a:r>
              <a:rPr lang="en-US" dirty="0" smtClean="0">
                <a:solidFill>
                  <a:schemeClr val="tx1">
                    <a:lumMod val="50000"/>
                  </a:schemeClr>
                </a:solidFill>
              </a:rPr>
              <a:t>Overall Approach</a:t>
            </a:r>
          </a:p>
          <a:p>
            <a:pPr marL="285750" indent="-285750">
              <a:buFont typeface="Wingdings" panose="05000000000000000000" pitchFamily="2" charset="2"/>
              <a:buChar char="ü"/>
            </a:pPr>
            <a:r>
              <a:rPr lang="en-US" dirty="0" smtClean="0">
                <a:solidFill>
                  <a:schemeClr val="tx1">
                    <a:lumMod val="50000"/>
                  </a:schemeClr>
                </a:solidFill>
              </a:rPr>
              <a:t>Critical Success Factors</a:t>
            </a:r>
          </a:p>
          <a:p>
            <a:pPr marL="285750" indent="-285750">
              <a:buFont typeface="Wingdings" panose="05000000000000000000" pitchFamily="2" charset="2"/>
              <a:buChar char="ü"/>
            </a:pPr>
            <a:r>
              <a:rPr lang="en-US" dirty="0" smtClean="0">
                <a:solidFill>
                  <a:schemeClr val="tx1">
                    <a:lumMod val="50000"/>
                  </a:schemeClr>
                </a:solidFill>
              </a:rPr>
              <a:t>Metrics</a:t>
            </a:r>
          </a:p>
          <a:p>
            <a:pPr marL="285750" indent="-285750">
              <a:buFont typeface="Wingdings" panose="05000000000000000000" pitchFamily="2" charset="2"/>
              <a:buChar char="ü"/>
            </a:pPr>
            <a:r>
              <a:rPr lang="en-US" dirty="0" smtClean="0">
                <a:solidFill>
                  <a:schemeClr val="tx1">
                    <a:lumMod val="50000"/>
                  </a:schemeClr>
                </a:solidFill>
              </a:rPr>
              <a:t>Test and Defect Management</a:t>
            </a:r>
          </a:p>
        </p:txBody>
      </p:sp>
      <p:sp>
        <p:nvSpPr>
          <p:cNvPr id="5" name="TextBox 4"/>
          <p:cNvSpPr txBox="1"/>
          <p:nvPr/>
        </p:nvSpPr>
        <p:spPr>
          <a:xfrm>
            <a:off x="783771" y="2976465"/>
            <a:ext cx="2845837" cy="1846659"/>
          </a:xfrm>
          <a:prstGeom prst="rect">
            <a:avLst/>
          </a:prstGeom>
          <a:solidFill>
            <a:srgbClr val="006390"/>
          </a:solidFill>
        </p:spPr>
        <p:txBody>
          <a:bodyPr wrap="square" rtlCol="0">
            <a:spAutoFit/>
          </a:bodyPr>
          <a:lstStyle/>
          <a:p>
            <a:r>
              <a:rPr lang="en-US" sz="1600" b="1" dirty="0" smtClean="0">
                <a:solidFill>
                  <a:schemeClr val="bg1"/>
                </a:solidFill>
              </a:rPr>
              <a:t>Testing Plan:</a:t>
            </a:r>
          </a:p>
          <a:p>
            <a:pPr marL="285750" indent="-285750">
              <a:buFont typeface="Wingdings" panose="05000000000000000000" pitchFamily="2" charset="2"/>
              <a:buChar char="§"/>
            </a:pPr>
            <a:r>
              <a:rPr lang="en-US" sz="1600" dirty="0" smtClean="0">
                <a:solidFill>
                  <a:schemeClr val="bg1"/>
                </a:solidFill>
              </a:rPr>
              <a:t>Test Objectives</a:t>
            </a:r>
          </a:p>
          <a:p>
            <a:pPr marL="285750" indent="-285750">
              <a:buFont typeface="Wingdings" panose="05000000000000000000" pitchFamily="2" charset="2"/>
              <a:buChar char="§"/>
            </a:pPr>
            <a:r>
              <a:rPr lang="en-US" sz="1600" dirty="0" smtClean="0">
                <a:solidFill>
                  <a:schemeClr val="bg1"/>
                </a:solidFill>
              </a:rPr>
              <a:t>Test Assumptions</a:t>
            </a:r>
          </a:p>
          <a:p>
            <a:pPr marL="285750" indent="-285750">
              <a:buFont typeface="Wingdings" panose="05000000000000000000" pitchFamily="2" charset="2"/>
              <a:buChar char="§"/>
            </a:pPr>
            <a:r>
              <a:rPr lang="en-US" sz="1600" dirty="0" smtClean="0">
                <a:solidFill>
                  <a:schemeClr val="bg1"/>
                </a:solidFill>
              </a:rPr>
              <a:t>Test Principles</a:t>
            </a:r>
          </a:p>
          <a:p>
            <a:pPr marL="285750" indent="-285750">
              <a:buFont typeface="Wingdings" panose="05000000000000000000" pitchFamily="2" charset="2"/>
              <a:buChar char="§"/>
            </a:pPr>
            <a:r>
              <a:rPr lang="en-US" sz="1600" dirty="0" smtClean="0">
                <a:solidFill>
                  <a:schemeClr val="bg1"/>
                </a:solidFill>
              </a:rPr>
              <a:t>Test Scope</a:t>
            </a:r>
          </a:p>
          <a:p>
            <a:pPr marL="285750" indent="-285750">
              <a:buFont typeface="Wingdings" panose="05000000000000000000" pitchFamily="2" charset="2"/>
              <a:buChar char="§"/>
            </a:pPr>
            <a:r>
              <a:rPr lang="en-US" sz="1600" dirty="0" smtClean="0">
                <a:solidFill>
                  <a:schemeClr val="bg1"/>
                </a:solidFill>
              </a:rPr>
              <a:t>Test Usability</a:t>
            </a:r>
          </a:p>
          <a:p>
            <a:pPr marL="285750" indent="-285750">
              <a:buFont typeface="Wingdings" panose="05000000000000000000" pitchFamily="2" charset="2"/>
              <a:buChar char="§"/>
            </a:pPr>
            <a:r>
              <a:rPr lang="en-US" sz="1600" dirty="0" smtClean="0">
                <a:solidFill>
                  <a:schemeClr val="bg1"/>
                </a:solidFill>
              </a:rPr>
              <a:t>Test Criteria</a:t>
            </a:r>
            <a:endParaRPr lang="en-US" sz="1600" dirty="0">
              <a:solidFill>
                <a:schemeClr val="bg1"/>
              </a:solidFill>
            </a:endParaRPr>
          </a:p>
        </p:txBody>
      </p:sp>
      <p:cxnSp>
        <p:nvCxnSpPr>
          <p:cNvPr id="10" name="Straight Connector 9"/>
          <p:cNvCxnSpPr/>
          <p:nvPr/>
        </p:nvCxnSpPr>
        <p:spPr>
          <a:xfrm>
            <a:off x="3629608" y="4002833"/>
            <a:ext cx="52251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83770" y="4950602"/>
            <a:ext cx="2845837" cy="1354217"/>
          </a:xfrm>
          <a:prstGeom prst="rect">
            <a:avLst/>
          </a:prstGeom>
          <a:solidFill>
            <a:srgbClr val="006390"/>
          </a:solidFill>
        </p:spPr>
        <p:txBody>
          <a:bodyPr wrap="square" rtlCol="0">
            <a:spAutoFit/>
          </a:bodyPr>
          <a:lstStyle/>
          <a:p>
            <a:r>
              <a:rPr lang="en-US" sz="1600" b="1" dirty="0" smtClean="0">
                <a:solidFill>
                  <a:schemeClr val="bg1"/>
                </a:solidFill>
              </a:rPr>
              <a:t>Testing Cases:</a:t>
            </a:r>
          </a:p>
          <a:p>
            <a:pPr marL="285750" indent="-285750">
              <a:buFont typeface="Wingdings" panose="05000000000000000000" pitchFamily="2" charset="2"/>
              <a:buChar char="§"/>
            </a:pPr>
            <a:r>
              <a:rPr lang="en-US" sz="1600" dirty="0" smtClean="0">
                <a:solidFill>
                  <a:schemeClr val="bg1"/>
                </a:solidFill>
              </a:rPr>
              <a:t>Design</a:t>
            </a:r>
          </a:p>
          <a:p>
            <a:pPr marL="285750" indent="-285750">
              <a:buFont typeface="Wingdings" panose="05000000000000000000" pitchFamily="2" charset="2"/>
              <a:buChar char="§"/>
            </a:pPr>
            <a:r>
              <a:rPr lang="en-US" sz="1600" dirty="0" smtClean="0">
                <a:solidFill>
                  <a:schemeClr val="bg1"/>
                </a:solidFill>
              </a:rPr>
              <a:t>Development</a:t>
            </a:r>
          </a:p>
          <a:p>
            <a:pPr marL="285750" indent="-285750">
              <a:buFont typeface="Wingdings" panose="05000000000000000000" pitchFamily="2" charset="2"/>
              <a:buChar char="§"/>
            </a:pPr>
            <a:r>
              <a:rPr lang="en-US" sz="1600" dirty="0" smtClean="0">
                <a:solidFill>
                  <a:schemeClr val="bg1"/>
                </a:solidFill>
              </a:rPr>
              <a:t>Execution</a:t>
            </a:r>
          </a:p>
          <a:p>
            <a:pPr marL="285750" indent="-285750">
              <a:buFont typeface="Wingdings" panose="05000000000000000000" pitchFamily="2" charset="2"/>
              <a:buChar char="§"/>
            </a:pPr>
            <a:r>
              <a:rPr lang="en-US" sz="1600" dirty="0" smtClean="0">
                <a:solidFill>
                  <a:schemeClr val="bg1"/>
                </a:solidFill>
              </a:rPr>
              <a:t>Test/Defect Management</a:t>
            </a:r>
          </a:p>
        </p:txBody>
      </p:sp>
    </p:spTree>
    <p:extLst>
      <p:ext uri="{BB962C8B-B14F-4D97-AF65-F5344CB8AC3E}">
        <p14:creationId xmlns:p14="http://schemas.microsoft.com/office/powerpoint/2010/main" val="660376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Scope	</a:t>
            </a:r>
            <a:endParaRPr lang="en-US" dirty="0"/>
          </a:p>
        </p:txBody>
      </p:sp>
      <p:sp>
        <p:nvSpPr>
          <p:cNvPr id="4" name="Text Placeholder 3"/>
          <p:cNvSpPr>
            <a:spLocks noGrp="1"/>
          </p:cNvSpPr>
          <p:nvPr>
            <p:ph type="body" sz="quarter" idx="13"/>
          </p:nvPr>
        </p:nvSpPr>
        <p:spPr/>
        <p:txBody>
          <a:bodyPr/>
          <a:lstStyle/>
          <a:p>
            <a:r>
              <a:rPr lang="en-US" dirty="0" smtClean="0"/>
              <a:t>Levels of testing</a:t>
            </a:r>
            <a:endParaRPr lang="en-US" dirty="0"/>
          </a:p>
        </p:txBody>
      </p:sp>
      <p:graphicFrame>
        <p:nvGraphicFramePr>
          <p:cNvPr id="3" name="Diagram 2"/>
          <p:cNvGraphicFramePr/>
          <p:nvPr>
            <p:extLst>
              <p:ext uri="{D42A27DB-BD31-4B8C-83A1-F6EECF244321}">
                <p14:modId xmlns:p14="http://schemas.microsoft.com/office/powerpoint/2010/main" val="74048872"/>
              </p:ext>
            </p:extLst>
          </p:nvPr>
        </p:nvGraphicFramePr>
        <p:xfrm>
          <a:off x="2797110" y="6932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420302" y="2983046"/>
            <a:ext cx="3553378" cy="923330"/>
          </a:xfrm>
          <a:prstGeom prst="rect">
            <a:avLst/>
          </a:prstGeom>
        </p:spPr>
        <p:txBody>
          <a:bodyPr wrap="square">
            <a:spAutoFit/>
          </a:bodyPr>
          <a:lstStyle/>
          <a:p>
            <a:r>
              <a:rPr lang="en-US" b="1" dirty="0" smtClean="0">
                <a:solidFill>
                  <a:schemeClr val="bg1">
                    <a:lumMod val="50000"/>
                  </a:schemeClr>
                </a:solidFill>
                <a:latin typeface="Arial Narrow" panose="020B0606020202030204" pitchFamily="34" charset="0"/>
              </a:rPr>
              <a:t>Each level of testing will have at least 2 phases, with the exception of user acceptance testing</a:t>
            </a:r>
            <a:endParaRPr lang="en-US" dirty="0">
              <a:solidFill>
                <a:schemeClr val="bg1">
                  <a:lumMod val="50000"/>
                </a:schemeClr>
              </a:solidFill>
              <a:latin typeface="Arial Narrow" panose="020B0606020202030204" pitchFamily="34" charset="0"/>
            </a:endParaRPr>
          </a:p>
        </p:txBody>
      </p:sp>
    </p:spTree>
    <p:extLst>
      <p:ext uri="{BB962C8B-B14F-4D97-AF65-F5344CB8AC3E}">
        <p14:creationId xmlns:p14="http://schemas.microsoft.com/office/powerpoint/2010/main" val="541618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Scope	</a:t>
            </a:r>
            <a:endParaRPr lang="en-US" dirty="0"/>
          </a:p>
        </p:txBody>
      </p:sp>
      <p:sp>
        <p:nvSpPr>
          <p:cNvPr id="4" name="Text Placeholder 3"/>
          <p:cNvSpPr>
            <a:spLocks noGrp="1"/>
          </p:cNvSpPr>
          <p:nvPr>
            <p:ph type="body" sz="quarter" idx="13"/>
          </p:nvPr>
        </p:nvSpPr>
        <p:spPr/>
        <p:txBody>
          <a:bodyPr/>
          <a:lstStyle/>
          <a:p>
            <a:r>
              <a:rPr lang="en-US" dirty="0" smtClean="0"/>
              <a:t>Levels of testing</a:t>
            </a:r>
            <a:endParaRPr lang="en-US" dirty="0"/>
          </a:p>
        </p:txBody>
      </p:sp>
      <p:graphicFrame>
        <p:nvGraphicFramePr>
          <p:cNvPr id="3" name="Diagram 2"/>
          <p:cNvGraphicFramePr/>
          <p:nvPr>
            <p:extLst>
              <p:ext uri="{D42A27DB-BD31-4B8C-83A1-F6EECF244321}">
                <p14:modId xmlns:p14="http://schemas.microsoft.com/office/powerpoint/2010/main" val="617512433"/>
              </p:ext>
            </p:extLst>
          </p:nvPr>
        </p:nvGraphicFramePr>
        <p:xfrm>
          <a:off x="2797110" y="6932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344194" y="333632"/>
            <a:ext cx="2667451" cy="2554545"/>
          </a:xfrm>
          <a:prstGeom prst="rect">
            <a:avLst/>
          </a:prstGeom>
          <a:solidFill>
            <a:schemeClr val="bg2">
              <a:lumMod val="95000"/>
            </a:schemeClr>
          </a:solidFill>
          <a:ln>
            <a:solidFill>
              <a:srgbClr val="006390"/>
            </a:solidFill>
          </a:ln>
        </p:spPr>
        <p:txBody>
          <a:bodyPr wrap="square" rtlCol="0">
            <a:spAutoFit/>
          </a:bodyPr>
          <a:lstStyle/>
          <a:p>
            <a:r>
              <a:rPr lang="en-US" sz="1600" dirty="0">
                <a:solidFill>
                  <a:schemeClr val="tx2"/>
                </a:solidFill>
                <a:latin typeface="Arial Narrow" panose="020B0606020202030204" pitchFamily="34" charset="0"/>
              </a:rPr>
              <a:t>Proves an individual unit of work functions as expected.  This is often associated with technical object testing, although it can also be applied to a configuration unit of work. </a:t>
            </a:r>
          </a:p>
          <a:p>
            <a:endParaRPr lang="en-US" sz="1600" dirty="0" smtClean="0"/>
          </a:p>
          <a:p>
            <a:r>
              <a:rPr lang="en-US" sz="1600" dirty="0" smtClean="0"/>
              <a:t>Ex: specific and detailed technical tests (think lines of code and individual values)</a:t>
            </a:r>
            <a:endParaRPr lang="en-US" sz="1600" dirty="0"/>
          </a:p>
        </p:txBody>
      </p:sp>
      <p:cxnSp>
        <p:nvCxnSpPr>
          <p:cNvPr id="8" name="Elbow Connector 7"/>
          <p:cNvCxnSpPr>
            <a:stCxn id="5" idx="1"/>
          </p:cNvCxnSpPr>
          <p:nvPr/>
        </p:nvCxnSpPr>
        <p:spPr>
          <a:xfrm rot="10800000" flipV="1">
            <a:off x="8911342" y="1610904"/>
            <a:ext cx="432852" cy="428907"/>
          </a:xfrm>
          <a:prstGeom prst="bentConnector3">
            <a:avLst>
              <a:gd name="adj1" fmla="val 119508"/>
            </a:avLst>
          </a:prstGeom>
          <a:ln>
            <a:solidFill>
              <a:srgbClr val="0063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303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Scope	</a:t>
            </a:r>
            <a:endParaRPr lang="en-US" dirty="0"/>
          </a:p>
        </p:txBody>
      </p:sp>
      <p:sp>
        <p:nvSpPr>
          <p:cNvPr id="4" name="Text Placeholder 3"/>
          <p:cNvSpPr>
            <a:spLocks noGrp="1"/>
          </p:cNvSpPr>
          <p:nvPr>
            <p:ph type="body" sz="quarter" idx="13"/>
          </p:nvPr>
        </p:nvSpPr>
        <p:spPr/>
        <p:txBody>
          <a:bodyPr/>
          <a:lstStyle/>
          <a:p>
            <a:r>
              <a:rPr lang="en-US" dirty="0" smtClean="0"/>
              <a:t>Levels of testing</a:t>
            </a:r>
            <a:endParaRPr lang="en-US" dirty="0"/>
          </a:p>
        </p:txBody>
      </p:sp>
      <p:graphicFrame>
        <p:nvGraphicFramePr>
          <p:cNvPr id="3" name="Diagram 2"/>
          <p:cNvGraphicFramePr/>
          <p:nvPr>
            <p:extLst>
              <p:ext uri="{D42A27DB-BD31-4B8C-83A1-F6EECF244321}">
                <p14:modId xmlns:p14="http://schemas.microsoft.com/office/powerpoint/2010/main" val="903769889"/>
              </p:ext>
            </p:extLst>
          </p:nvPr>
        </p:nvGraphicFramePr>
        <p:xfrm>
          <a:off x="2797110" y="6932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701297" y="3402571"/>
            <a:ext cx="2326580" cy="2893100"/>
          </a:xfrm>
          <a:prstGeom prst="rect">
            <a:avLst/>
          </a:prstGeom>
          <a:solidFill>
            <a:schemeClr val="bg2">
              <a:lumMod val="95000"/>
            </a:schemeClr>
          </a:solidFill>
          <a:ln>
            <a:solidFill>
              <a:srgbClr val="006390"/>
            </a:solidFill>
          </a:ln>
        </p:spPr>
        <p:txBody>
          <a:bodyPr wrap="square" rtlCol="0">
            <a:spAutoFit/>
          </a:bodyPr>
          <a:lstStyle/>
          <a:p>
            <a:pPr lvl="0">
              <a:defRPr/>
            </a:pPr>
            <a:r>
              <a:rPr lang="en-US" sz="1400" dirty="0">
                <a:solidFill>
                  <a:schemeClr val="tx2"/>
                </a:solidFill>
                <a:latin typeface="Arial Narrow" panose="020B0606020202030204" pitchFamily="34" charset="0"/>
              </a:rPr>
              <a:t>Determines the accuracy of data converted from the </a:t>
            </a:r>
            <a:r>
              <a:rPr lang="en-US" sz="1400" dirty="0" err="1">
                <a:solidFill>
                  <a:schemeClr val="tx2"/>
                </a:solidFill>
                <a:latin typeface="Arial Narrow" panose="020B0606020202030204" pitchFamily="34" charset="0"/>
              </a:rPr>
              <a:t>Coeus</a:t>
            </a:r>
            <a:r>
              <a:rPr lang="en-US" sz="1400" dirty="0">
                <a:solidFill>
                  <a:schemeClr val="tx2"/>
                </a:solidFill>
                <a:latin typeface="Arial Narrow" panose="020B0606020202030204" pitchFamily="34" charset="0"/>
              </a:rPr>
              <a:t> solution to the KR solution.  Developing the code required to migrate and transform data from one solution to another is an important task; however, checking the results and verifying the accuracy of the data should not be trivialized. </a:t>
            </a:r>
          </a:p>
          <a:p>
            <a:endParaRPr lang="en-US" sz="1400" dirty="0" smtClean="0"/>
          </a:p>
          <a:p>
            <a:r>
              <a:rPr lang="en-US" sz="1400" dirty="0" smtClean="0"/>
              <a:t>Ex: making sure data shows up where it’s meant to be</a:t>
            </a:r>
            <a:endParaRPr lang="en-US" sz="1400" dirty="0"/>
          </a:p>
        </p:txBody>
      </p:sp>
      <p:cxnSp>
        <p:nvCxnSpPr>
          <p:cNvPr id="7" name="Elbow Connector 6"/>
          <p:cNvCxnSpPr/>
          <p:nvPr/>
        </p:nvCxnSpPr>
        <p:spPr>
          <a:xfrm rot="10800000" flipV="1">
            <a:off x="8807737" y="3542928"/>
            <a:ext cx="893560" cy="113443"/>
          </a:xfrm>
          <a:prstGeom prst="bentConnector3">
            <a:avLst>
              <a:gd name="adj1" fmla="val 50000"/>
            </a:avLst>
          </a:prstGeom>
          <a:ln>
            <a:solidFill>
              <a:srgbClr val="0063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6173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Scope	</a:t>
            </a:r>
            <a:endParaRPr lang="en-US" dirty="0"/>
          </a:p>
        </p:txBody>
      </p:sp>
      <p:sp>
        <p:nvSpPr>
          <p:cNvPr id="4" name="Text Placeholder 3"/>
          <p:cNvSpPr>
            <a:spLocks noGrp="1"/>
          </p:cNvSpPr>
          <p:nvPr>
            <p:ph type="body" sz="quarter" idx="13"/>
          </p:nvPr>
        </p:nvSpPr>
        <p:spPr/>
        <p:txBody>
          <a:bodyPr/>
          <a:lstStyle/>
          <a:p>
            <a:r>
              <a:rPr lang="en-US" dirty="0" smtClean="0"/>
              <a:t>Levels of testing</a:t>
            </a:r>
            <a:endParaRPr lang="en-US" dirty="0"/>
          </a:p>
        </p:txBody>
      </p:sp>
      <p:graphicFrame>
        <p:nvGraphicFramePr>
          <p:cNvPr id="3" name="Diagram 2"/>
          <p:cNvGraphicFramePr/>
          <p:nvPr>
            <p:extLst>
              <p:ext uri="{D42A27DB-BD31-4B8C-83A1-F6EECF244321}">
                <p14:modId xmlns:p14="http://schemas.microsoft.com/office/powerpoint/2010/main" val="3279943756"/>
              </p:ext>
            </p:extLst>
          </p:nvPr>
        </p:nvGraphicFramePr>
        <p:xfrm>
          <a:off x="2797110" y="6932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761820" y="3635230"/>
            <a:ext cx="2326580" cy="3108543"/>
          </a:xfrm>
          <a:prstGeom prst="rect">
            <a:avLst/>
          </a:prstGeom>
          <a:solidFill>
            <a:schemeClr val="bg2">
              <a:lumMod val="95000"/>
            </a:schemeClr>
          </a:solidFill>
          <a:ln>
            <a:solidFill>
              <a:srgbClr val="006390"/>
            </a:solidFill>
          </a:ln>
        </p:spPr>
        <p:txBody>
          <a:bodyPr wrap="square" rtlCol="0">
            <a:spAutoFit/>
          </a:bodyPr>
          <a:lstStyle/>
          <a:p>
            <a:r>
              <a:rPr lang="en-US" sz="1400" dirty="0">
                <a:solidFill>
                  <a:schemeClr val="tx2"/>
                </a:solidFill>
                <a:latin typeface="Arial Narrow" panose="020B0606020202030204" pitchFamily="34" charset="0"/>
              </a:rPr>
              <a:t>Is conducted to test specific KR application’s modules and data integration’s </a:t>
            </a:r>
            <a:r>
              <a:rPr lang="en-US" sz="1400" dirty="0" smtClean="0">
                <a:solidFill>
                  <a:schemeClr val="tx2"/>
                </a:solidFill>
                <a:latin typeface="Arial Narrow" panose="020B0606020202030204" pitchFamily="34" charset="0"/>
              </a:rPr>
              <a:t>functionality and is </a:t>
            </a:r>
            <a:r>
              <a:rPr lang="en-US" sz="1400" dirty="0">
                <a:solidFill>
                  <a:schemeClr val="tx2"/>
                </a:solidFill>
                <a:latin typeface="Arial Narrow" panose="020B0606020202030204" pitchFamily="34" charset="0"/>
              </a:rPr>
              <a:t>not expected to test every discrete permutation of possible values. </a:t>
            </a:r>
            <a:r>
              <a:rPr lang="en-US" sz="1400" dirty="0" smtClean="0">
                <a:solidFill>
                  <a:schemeClr val="tx2"/>
                </a:solidFill>
                <a:latin typeface="Arial Narrow" panose="020B0606020202030204" pitchFamily="34" charset="0"/>
              </a:rPr>
              <a:t>Discrete </a:t>
            </a:r>
            <a:r>
              <a:rPr lang="en-US" sz="1400" dirty="0">
                <a:solidFill>
                  <a:schemeClr val="tx2"/>
                </a:solidFill>
                <a:latin typeface="Arial Narrow" panose="020B0606020202030204" pitchFamily="34" charset="0"/>
              </a:rPr>
              <a:t>test scenarios will be executed to validate existing and new functionality that was introduced into the KR solution are working as designed</a:t>
            </a:r>
          </a:p>
          <a:p>
            <a:endParaRPr lang="en-US" sz="1400" dirty="0" smtClean="0"/>
          </a:p>
          <a:p>
            <a:r>
              <a:rPr lang="en-US" sz="1400" dirty="0" smtClean="0"/>
              <a:t>Ex: testing to see if data and values are functions as intended</a:t>
            </a:r>
            <a:endParaRPr lang="en-US" sz="1400" dirty="0"/>
          </a:p>
        </p:txBody>
      </p:sp>
      <p:cxnSp>
        <p:nvCxnSpPr>
          <p:cNvPr id="7" name="Elbow Connector 6"/>
          <p:cNvCxnSpPr>
            <a:stCxn id="5" idx="1"/>
          </p:cNvCxnSpPr>
          <p:nvPr/>
        </p:nvCxnSpPr>
        <p:spPr>
          <a:xfrm rot="10800000" flipV="1">
            <a:off x="8359456" y="5189501"/>
            <a:ext cx="1402364" cy="107525"/>
          </a:xfrm>
          <a:prstGeom prst="bentConnector3">
            <a:avLst>
              <a:gd name="adj1" fmla="val 93212"/>
            </a:avLst>
          </a:prstGeom>
          <a:ln>
            <a:solidFill>
              <a:srgbClr val="0063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595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Scope	</a:t>
            </a:r>
            <a:endParaRPr lang="en-US" dirty="0"/>
          </a:p>
        </p:txBody>
      </p:sp>
      <p:sp>
        <p:nvSpPr>
          <p:cNvPr id="4" name="Text Placeholder 3"/>
          <p:cNvSpPr>
            <a:spLocks noGrp="1"/>
          </p:cNvSpPr>
          <p:nvPr>
            <p:ph type="body" sz="quarter" idx="13"/>
          </p:nvPr>
        </p:nvSpPr>
        <p:spPr/>
        <p:txBody>
          <a:bodyPr/>
          <a:lstStyle/>
          <a:p>
            <a:r>
              <a:rPr lang="en-US" dirty="0" smtClean="0"/>
              <a:t>Levels of testing</a:t>
            </a:r>
            <a:endParaRPr lang="en-US" dirty="0"/>
          </a:p>
        </p:txBody>
      </p:sp>
      <p:graphicFrame>
        <p:nvGraphicFramePr>
          <p:cNvPr id="3" name="Diagram 2"/>
          <p:cNvGraphicFramePr/>
          <p:nvPr>
            <p:extLst>
              <p:ext uri="{D42A27DB-BD31-4B8C-83A1-F6EECF244321}">
                <p14:modId xmlns:p14="http://schemas.microsoft.com/office/powerpoint/2010/main" val="38609521"/>
              </p:ext>
            </p:extLst>
          </p:nvPr>
        </p:nvGraphicFramePr>
        <p:xfrm>
          <a:off x="2797110" y="6932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514982" y="4901323"/>
            <a:ext cx="3361020" cy="1384995"/>
          </a:xfrm>
          <a:prstGeom prst="rect">
            <a:avLst/>
          </a:prstGeom>
          <a:solidFill>
            <a:schemeClr val="bg2">
              <a:lumMod val="95000"/>
            </a:schemeClr>
          </a:solidFill>
          <a:ln>
            <a:solidFill>
              <a:srgbClr val="006390"/>
            </a:solidFill>
          </a:ln>
        </p:spPr>
        <p:txBody>
          <a:bodyPr wrap="square" rtlCol="0">
            <a:spAutoFit/>
          </a:bodyPr>
          <a:lstStyle/>
          <a:p>
            <a:r>
              <a:rPr lang="en-US" sz="1400" dirty="0">
                <a:solidFill>
                  <a:schemeClr val="tx2"/>
                </a:solidFill>
                <a:latin typeface="Arial Narrow" panose="020B0606020202030204" pitchFamily="34" charset="0"/>
              </a:rPr>
              <a:t>Verifies the flow of data within the KR solution.  SIT will also validate the flow of data between the KR solution and UCSD systems. </a:t>
            </a:r>
          </a:p>
          <a:p>
            <a:endParaRPr lang="en-US" sz="1400" dirty="0" smtClean="0"/>
          </a:p>
          <a:p>
            <a:r>
              <a:rPr lang="en-US" sz="1400" dirty="0" smtClean="0"/>
              <a:t>Ex: making sure the “hook ups” are working and that data is flowing correctly</a:t>
            </a:r>
            <a:endParaRPr lang="en-US" sz="1400" dirty="0"/>
          </a:p>
        </p:txBody>
      </p:sp>
      <p:cxnSp>
        <p:nvCxnSpPr>
          <p:cNvPr id="7" name="Elbow Connector 6"/>
          <p:cNvCxnSpPr/>
          <p:nvPr/>
        </p:nvCxnSpPr>
        <p:spPr>
          <a:xfrm>
            <a:off x="4876002" y="5605434"/>
            <a:ext cx="745664" cy="21643"/>
          </a:xfrm>
          <a:prstGeom prst="bentConnector3">
            <a:avLst>
              <a:gd name="adj1" fmla="val 63787"/>
            </a:avLst>
          </a:prstGeom>
          <a:ln>
            <a:solidFill>
              <a:srgbClr val="0063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031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Scope	</a:t>
            </a:r>
            <a:endParaRPr lang="en-US" dirty="0"/>
          </a:p>
        </p:txBody>
      </p:sp>
      <p:sp>
        <p:nvSpPr>
          <p:cNvPr id="4" name="Text Placeholder 3"/>
          <p:cNvSpPr>
            <a:spLocks noGrp="1"/>
          </p:cNvSpPr>
          <p:nvPr>
            <p:ph type="body" sz="quarter" idx="13"/>
          </p:nvPr>
        </p:nvSpPr>
        <p:spPr/>
        <p:txBody>
          <a:bodyPr/>
          <a:lstStyle/>
          <a:p>
            <a:r>
              <a:rPr lang="en-US" dirty="0" smtClean="0"/>
              <a:t>Levels of testing</a:t>
            </a:r>
            <a:endParaRPr lang="en-US" dirty="0"/>
          </a:p>
        </p:txBody>
      </p:sp>
      <p:graphicFrame>
        <p:nvGraphicFramePr>
          <p:cNvPr id="3" name="Diagram 2"/>
          <p:cNvGraphicFramePr/>
          <p:nvPr>
            <p:extLst>
              <p:ext uri="{D42A27DB-BD31-4B8C-83A1-F6EECF244321}">
                <p14:modId xmlns:p14="http://schemas.microsoft.com/office/powerpoint/2010/main" val="3111083794"/>
              </p:ext>
            </p:extLst>
          </p:nvPr>
        </p:nvGraphicFramePr>
        <p:xfrm>
          <a:off x="2797110" y="6932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57296" y="3213879"/>
            <a:ext cx="3361020" cy="1600438"/>
          </a:xfrm>
          <a:prstGeom prst="rect">
            <a:avLst/>
          </a:prstGeom>
          <a:solidFill>
            <a:schemeClr val="bg2">
              <a:lumMod val="95000"/>
            </a:schemeClr>
          </a:solidFill>
          <a:ln>
            <a:solidFill>
              <a:srgbClr val="006390"/>
            </a:solidFill>
          </a:ln>
        </p:spPr>
        <p:txBody>
          <a:bodyPr wrap="square" rtlCol="0">
            <a:spAutoFit/>
          </a:bodyPr>
          <a:lstStyle/>
          <a:p>
            <a:r>
              <a:rPr lang="en-US" sz="1400" dirty="0">
                <a:solidFill>
                  <a:schemeClr val="tx2"/>
                </a:solidFill>
                <a:latin typeface="Arial Narrow" panose="020B0606020202030204" pitchFamily="34" charset="0"/>
              </a:rPr>
              <a:t>Verifies that the KR application can produce comparable results to the </a:t>
            </a:r>
            <a:r>
              <a:rPr lang="en-US" sz="1400" dirty="0" err="1">
                <a:solidFill>
                  <a:schemeClr val="tx2"/>
                </a:solidFill>
                <a:latin typeface="Arial Narrow" panose="020B0606020202030204" pitchFamily="34" charset="0"/>
              </a:rPr>
              <a:t>Coeus</a:t>
            </a:r>
            <a:r>
              <a:rPr lang="en-US" sz="1400" dirty="0">
                <a:solidFill>
                  <a:schemeClr val="tx2"/>
                </a:solidFill>
                <a:latin typeface="Arial Narrow" panose="020B0606020202030204" pitchFamily="34" charset="0"/>
              </a:rPr>
              <a:t> application and that all necessary business functions are incorporated into the KR solution. </a:t>
            </a:r>
            <a:endParaRPr lang="en-US" sz="1400" dirty="0" smtClean="0">
              <a:solidFill>
                <a:schemeClr val="tx2"/>
              </a:solidFill>
              <a:latin typeface="Arial Narrow" panose="020B0606020202030204" pitchFamily="34" charset="0"/>
            </a:endParaRPr>
          </a:p>
          <a:p>
            <a:endParaRPr lang="en-US" sz="1400" dirty="0" smtClean="0"/>
          </a:p>
          <a:p>
            <a:r>
              <a:rPr lang="en-US" sz="1400" dirty="0" smtClean="0"/>
              <a:t>Ex: making sure business processes can be performed as planned</a:t>
            </a:r>
            <a:endParaRPr lang="en-US" sz="1400" dirty="0"/>
          </a:p>
        </p:txBody>
      </p:sp>
      <p:cxnSp>
        <p:nvCxnSpPr>
          <p:cNvPr id="7" name="Straight Connector 6"/>
          <p:cNvCxnSpPr/>
          <p:nvPr/>
        </p:nvCxnSpPr>
        <p:spPr>
          <a:xfrm>
            <a:off x="3917311" y="4014703"/>
            <a:ext cx="243480" cy="0"/>
          </a:xfrm>
          <a:prstGeom prst="line">
            <a:avLst/>
          </a:prstGeom>
          <a:ln>
            <a:solidFill>
              <a:srgbClr val="0063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1324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Scope	</a:t>
            </a:r>
            <a:endParaRPr lang="en-US" dirty="0"/>
          </a:p>
        </p:txBody>
      </p:sp>
      <p:sp>
        <p:nvSpPr>
          <p:cNvPr id="4" name="Text Placeholder 3"/>
          <p:cNvSpPr>
            <a:spLocks noGrp="1"/>
          </p:cNvSpPr>
          <p:nvPr>
            <p:ph type="body" sz="quarter" idx="13"/>
          </p:nvPr>
        </p:nvSpPr>
        <p:spPr/>
        <p:txBody>
          <a:bodyPr/>
          <a:lstStyle/>
          <a:p>
            <a:r>
              <a:rPr lang="en-US" dirty="0" smtClean="0"/>
              <a:t>Levels of testing</a:t>
            </a:r>
            <a:endParaRPr lang="en-US" dirty="0"/>
          </a:p>
        </p:txBody>
      </p:sp>
      <p:graphicFrame>
        <p:nvGraphicFramePr>
          <p:cNvPr id="3" name="Diagram 2"/>
          <p:cNvGraphicFramePr/>
          <p:nvPr>
            <p:extLst>
              <p:ext uri="{D42A27DB-BD31-4B8C-83A1-F6EECF244321}">
                <p14:modId xmlns:p14="http://schemas.microsoft.com/office/powerpoint/2010/main" val="4071892047"/>
              </p:ext>
            </p:extLst>
          </p:nvPr>
        </p:nvGraphicFramePr>
        <p:xfrm>
          <a:off x="2797110" y="6932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05991" y="1747592"/>
            <a:ext cx="3361020" cy="2677656"/>
          </a:xfrm>
          <a:prstGeom prst="rect">
            <a:avLst/>
          </a:prstGeom>
          <a:solidFill>
            <a:schemeClr val="bg2">
              <a:lumMod val="95000"/>
            </a:schemeClr>
          </a:solidFill>
          <a:ln>
            <a:solidFill>
              <a:srgbClr val="006390"/>
            </a:solidFill>
          </a:ln>
        </p:spPr>
        <p:txBody>
          <a:bodyPr wrap="square" rtlCol="0">
            <a:spAutoFit/>
          </a:bodyPr>
          <a:lstStyle/>
          <a:p>
            <a:r>
              <a:rPr lang="en-US" sz="1400" dirty="0">
                <a:solidFill>
                  <a:schemeClr val="tx2"/>
                </a:solidFill>
                <a:latin typeface="Arial Narrow" panose="020B0606020202030204" pitchFamily="34" charset="0"/>
              </a:rPr>
              <a:t>Evaluates the compliance of a system with specified performance requirements, specifically the speed and efficiency in processing transactions.  Estimates the effort to test entering or viewing on-line transactions, processing batch jobs, and generating reports or interfaces. (Network response time, Data Integration response time, Online response time</a:t>
            </a:r>
            <a:r>
              <a:rPr lang="en-US" sz="1400" dirty="0" smtClean="0">
                <a:solidFill>
                  <a:schemeClr val="tx2"/>
                </a:solidFill>
                <a:latin typeface="Arial Narrow" panose="020B0606020202030204" pitchFamily="34" charset="0"/>
              </a:rPr>
              <a:t>).</a:t>
            </a:r>
            <a:endParaRPr lang="en-US" sz="1400" dirty="0">
              <a:solidFill>
                <a:schemeClr val="tx2"/>
              </a:solidFill>
              <a:latin typeface="Arial Narrow" panose="020B0606020202030204" pitchFamily="34" charset="0"/>
            </a:endParaRPr>
          </a:p>
          <a:p>
            <a:endParaRPr lang="en-US" sz="1400" dirty="0" smtClean="0"/>
          </a:p>
          <a:p>
            <a:r>
              <a:rPr lang="en-US" sz="1400" dirty="0" smtClean="0"/>
              <a:t>Ex: testing to ensure the system is working fast enough</a:t>
            </a:r>
            <a:endParaRPr lang="en-US" sz="1400" dirty="0"/>
          </a:p>
        </p:txBody>
      </p:sp>
      <p:cxnSp>
        <p:nvCxnSpPr>
          <p:cNvPr id="7" name="Elbow Connector 6"/>
          <p:cNvCxnSpPr/>
          <p:nvPr/>
        </p:nvCxnSpPr>
        <p:spPr>
          <a:xfrm flipV="1">
            <a:off x="3967011" y="1785515"/>
            <a:ext cx="1508568" cy="219083"/>
          </a:xfrm>
          <a:prstGeom prst="bentConnector3">
            <a:avLst>
              <a:gd name="adj1" fmla="val 50000"/>
            </a:avLst>
          </a:prstGeom>
          <a:ln>
            <a:solidFill>
              <a:srgbClr val="0063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295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Scope	</a:t>
            </a:r>
            <a:endParaRPr lang="en-US" dirty="0"/>
          </a:p>
        </p:txBody>
      </p:sp>
      <p:sp>
        <p:nvSpPr>
          <p:cNvPr id="4" name="Text Placeholder 3"/>
          <p:cNvSpPr>
            <a:spLocks noGrp="1"/>
          </p:cNvSpPr>
          <p:nvPr>
            <p:ph type="body" sz="quarter" idx="13"/>
          </p:nvPr>
        </p:nvSpPr>
        <p:spPr/>
        <p:txBody>
          <a:bodyPr/>
          <a:lstStyle/>
          <a:p>
            <a:r>
              <a:rPr lang="en-US" dirty="0" smtClean="0"/>
              <a:t>Levels of testing</a:t>
            </a:r>
            <a:endParaRPr lang="en-US" dirty="0"/>
          </a:p>
        </p:txBody>
      </p:sp>
      <p:graphicFrame>
        <p:nvGraphicFramePr>
          <p:cNvPr id="3" name="Diagram 2"/>
          <p:cNvGraphicFramePr/>
          <p:nvPr>
            <p:extLst>
              <p:ext uri="{D42A27DB-BD31-4B8C-83A1-F6EECF244321}">
                <p14:modId xmlns:p14="http://schemas.microsoft.com/office/powerpoint/2010/main" val="295297596"/>
              </p:ext>
            </p:extLst>
          </p:nvPr>
        </p:nvGraphicFramePr>
        <p:xfrm>
          <a:off x="2797110" y="6932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263036" y="71732"/>
            <a:ext cx="2879470" cy="2031325"/>
          </a:xfrm>
          <a:prstGeom prst="rect">
            <a:avLst/>
          </a:prstGeom>
          <a:solidFill>
            <a:schemeClr val="bg2">
              <a:lumMod val="95000"/>
            </a:schemeClr>
          </a:solidFill>
          <a:ln>
            <a:solidFill>
              <a:srgbClr val="006390"/>
            </a:solidFill>
          </a:ln>
        </p:spPr>
        <p:txBody>
          <a:bodyPr wrap="square" rtlCol="0">
            <a:spAutoFit/>
          </a:bodyPr>
          <a:lstStyle/>
          <a:p>
            <a:r>
              <a:rPr lang="en-US" sz="1400" dirty="0">
                <a:solidFill>
                  <a:schemeClr val="tx2"/>
                </a:solidFill>
                <a:latin typeface="Arial Narrow" panose="020B0606020202030204" pitchFamily="34" charset="0"/>
              </a:rPr>
              <a:t>Will be focused on confirming the functional requirements and business processes documented have been met by the KR solution</a:t>
            </a:r>
            <a:r>
              <a:rPr lang="en-US" sz="1400" dirty="0" smtClean="0">
                <a:solidFill>
                  <a:schemeClr val="tx2"/>
                </a:solidFill>
                <a:latin typeface="Arial Narrow" panose="020B0606020202030204" pitchFamily="34" charset="0"/>
              </a:rPr>
              <a:t>.</a:t>
            </a:r>
          </a:p>
          <a:p>
            <a:endParaRPr lang="en-US" sz="1400" dirty="0" smtClean="0"/>
          </a:p>
          <a:p>
            <a:r>
              <a:rPr lang="en-US" sz="1400" dirty="0" smtClean="0"/>
              <a:t>The </a:t>
            </a:r>
            <a:r>
              <a:rPr lang="en-US" sz="1400" dirty="0"/>
              <a:t>objective of UAT is to prove that the system does work to the satisfaction of the end user </a:t>
            </a:r>
            <a:r>
              <a:rPr lang="en-US" sz="1400" dirty="0" smtClean="0"/>
              <a:t>community. </a:t>
            </a:r>
            <a:endParaRPr lang="en-US" sz="1400" dirty="0"/>
          </a:p>
        </p:txBody>
      </p:sp>
      <p:cxnSp>
        <p:nvCxnSpPr>
          <p:cNvPr id="7" name="Elbow Connector 6"/>
          <p:cNvCxnSpPr>
            <a:stCxn id="5" idx="1"/>
          </p:cNvCxnSpPr>
          <p:nvPr/>
        </p:nvCxnSpPr>
        <p:spPr>
          <a:xfrm rot="10800000">
            <a:off x="6741674" y="952275"/>
            <a:ext cx="2521363" cy="135120"/>
          </a:xfrm>
          <a:prstGeom prst="bentConnector3">
            <a:avLst>
              <a:gd name="adj1" fmla="val 79399"/>
            </a:avLst>
          </a:prstGeom>
          <a:ln>
            <a:solidFill>
              <a:srgbClr val="00639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3329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nvPr>
        </p:nvGraphicFramePr>
        <p:xfrm>
          <a:off x="335560" y="2542500"/>
          <a:ext cx="1149291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ubtitle 7">
            <a:extLst>
              <a:ext uri="{FF2B5EF4-FFF2-40B4-BE49-F238E27FC236}">
                <a16:creationId xmlns:a16="http://schemas.microsoft.com/office/drawing/2014/main" id="{9C78CAB1-546F-404D-A556-98B5A8831404}"/>
              </a:ext>
            </a:extLst>
          </p:cNvPr>
          <p:cNvSpPr>
            <a:spLocks noGrp="1"/>
          </p:cNvSpPr>
          <p:nvPr>
            <p:ph type="subTitle" idx="1"/>
          </p:nvPr>
        </p:nvSpPr>
        <p:spPr/>
        <p:txBody>
          <a:bodyPr/>
          <a:lstStyle/>
          <a:p>
            <a:r>
              <a:rPr lang="en-US" dirty="0"/>
              <a:t>Iterative system testing cycles; Validating and testing the system and processes</a:t>
            </a:r>
          </a:p>
        </p:txBody>
      </p:sp>
      <p:sp>
        <p:nvSpPr>
          <p:cNvPr id="4" name="Slide Number Placeholder 3"/>
          <p:cNvSpPr>
            <a:spLocks noGrp="1"/>
          </p:cNvSpPr>
          <p:nvPr>
            <p:ph type="sldNum" sz="quarter" idx="12"/>
          </p:nvPr>
        </p:nvSpPr>
        <p:spPr/>
        <p:txBody>
          <a:bodyPr/>
          <a:lstStyle/>
          <a:p>
            <a:fld id="{D0A8BD7E-3FB1-46E0-88A2-F69CF9BE5AD3}" type="slidenum">
              <a:rPr lang="en-US" smtClean="0"/>
              <a:pPr/>
              <a:t>2</a:t>
            </a:fld>
            <a:endParaRPr lang="en-US" dirty="0"/>
          </a:p>
        </p:txBody>
      </p:sp>
      <p:sp>
        <p:nvSpPr>
          <p:cNvPr id="2" name="Title 1"/>
          <p:cNvSpPr>
            <a:spLocks noGrp="1"/>
          </p:cNvSpPr>
          <p:nvPr>
            <p:ph type="ctrTitle"/>
          </p:nvPr>
        </p:nvSpPr>
        <p:spPr>
          <a:xfrm>
            <a:off x="436604" y="1494289"/>
            <a:ext cx="11145795" cy="2387600"/>
          </a:xfrm>
        </p:spPr>
        <p:txBody>
          <a:bodyPr/>
          <a:lstStyle/>
          <a:p>
            <a:r>
              <a:rPr lang="en-US" dirty="0" smtClean="0"/>
              <a:t>Validate</a:t>
            </a:r>
            <a:endParaRPr lang="en-US" dirty="0"/>
          </a:p>
        </p:txBody>
      </p:sp>
      <p:sp>
        <p:nvSpPr>
          <p:cNvPr id="7" name="TextBox 6"/>
          <p:cNvSpPr txBox="1"/>
          <p:nvPr/>
        </p:nvSpPr>
        <p:spPr>
          <a:xfrm>
            <a:off x="5964454" y="5823796"/>
            <a:ext cx="1751961" cy="64633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t>This is the Testing Phase</a:t>
            </a:r>
            <a:endParaRPr lang="en-US" dirty="0"/>
          </a:p>
        </p:txBody>
      </p:sp>
      <p:cxnSp>
        <p:nvCxnSpPr>
          <p:cNvPr id="9" name="Elbow Connector 8"/>
          <p:cNvCxnSpPr>
            <a:stCxn id="7" idx="1"/>
          </p:cNvCxnSpPr>
          <p:nvPr/>
        </p:nvCxnSpPr>
        <p:spPr>
          <a:xfrm rot="10800000">
            <a:off x="5796180" y="5649928"/>
            <a:ext cx="168274" cy="497034"/>
          </a:xfrm>
          <a:prstGeom prst="bentConnector2">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35850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147680148"/>
              </p:ext>
            </p:extLst>
          </p:nvPr>
        </p:nvGraphicFramePr>
        <p:xfrm>
          <a:off x="0" y="169"/>
          <a:ext cx="12192000" cy="6497320"/>
        </p:xfrm>
        <a:graphic>
          <a:graphicData uri="http://schemas.openxmlformats.org/drawingml/2006/table">
            <a:tbl>
              <a:tblPr firstRow="1" bandRow="1">
                <a:tableStyleId>{00A15C55-8517-42AA-B614-E9B94910E393}</a:tableStyleId>
              </a:tblPr>
              <a:tblGrid>
                <a:gridCol w="980245">
                  <a:extLst>
                    <a:ext uri="{9D8B030D-6E8A-4147-A177-3AD203B41FA5}">
                      <a16:colId xmlns:a16="http://schemas.microsoft.com/office/drawing/2014/main" val="141278926"/>
                    </a:ext>
                  </a:extLst>
                </a:gridCol>
                <a:gridCol w="5866298">
                  <a:extLst>
                    <a:ext uri="{9D8B030D-6E8A-4147-A177-3AD203B41FA5}">
                      <a16:colId xmlns:a16="http://schemas.microsoft.com/office/drawing/2014/main" val="2597424855"/>
                    </a:ext>
                  </a:extLst>
                </a:gridCol>
                <a:gridCol w="1511158">
                  <a:extLst>
                    <a:ext uri="{9D8B030D-6E8A-4147-A177-3AD203B41FA5}">
                      <a16:colId xmlns:a16="http://schemas.microsoft.com/office/drawing/2014/main" val="1667102060"/>
                    </a:ext>
                  </a:extLst>
                </a:gridCol>
                <a:gridCol w="2419156">
                  <a:extLst>
                    <a:ext uri="{9D8B030D-6E8A-4147-A177-3AD203B41FA5}">
                      <a16:colId xmlns:a16="http://schemas.microsoft.com/office/drawing/2014/main" val="1501982722"/>
                    </a:ext>
                  </a:extLst>
                </a:gridCol>
                <a:gridCol w="1415143">
                  <a:extLst>
                    <a:ext uri="{9D8B030D-6E8A-4147-A177-3AD203B41FA5}">
                      <a16:colId xmlns:a16="http://schemas.microsoft.com/office/drawing/2014/main" val="1313890713"/>
                    </a:ext>
                  </a:extLst>
                </a:gridCol>
              </a:tblGrid>
              <a:tr h="216131">
                <a:tc>
                  <a:txBody>
                    <a:bodyPr/>
                    <a:lstStyle/>
                    <a:p>
                      <a:r>
                        <a:rPr lang="en-US" sz="900" kern="1200" dirty="0" smtClean="0">
                          <a:solidFill>
                            <a:schemeClr val="bg1"/>
                          </a:solidFill>
                          <a:latin typeface="Arial Narrow" panose="020B0606020202030204" pitchFamily="34" charset="0"/>
                          <a:ea typeface="+mn-ea"/>
                          <a:cs typeface="+mn-cs"/>
                        </a:rPr>
                        <a:t>Levels of Testing</a:t>
                      </a:r>
                      <a:endParaRPr lang="en-US" sz="900" kern="1200" dirty="0">
                        <a:solidFill>
                          <a:schemeClr val="bg1"/>
                        </a:solidFill>
                        <a:latin typeface="Arial Narrow" panose="020B0606020202030204" pitchFamily="34" charset="0"/>
                        <a:ea typeface="+mn-ea"/>
                        <a:cs typeface="+mn-cs"/>
                      </a:endParaRPr>
                    </a:p>
                  </a:txBody>
                  <a:tcPr/>
                </a:tc>
                <a:tc>
                  <a:txBody>
                    <a:bodyPr/>
                    <a:lstStyle/>
                    <a:p>
                      <a:r>
                        <a:rPr lang="en-US" sz="900" kern="1200" dirty="0" smtClean="0">
                          <a:solidFill>
                            <a:schemeClr val="bg1"/>
                          </a:solidFill>
                          <a:latin typeface="Arial Narrow" panose="020B0606020202030204" pitchFamily="34" charset="0"/>
                          <a:ea typeface="+mn-ea"/>
                          <a:cs typeface="+mn-cs"/>
                        </a:rPr>
                        <a:t>Description</a:t>
                      </a:r>
                      <a:endParaRPr lang="en-US" sz="900" kern="1200" dirty="0">
                        <a:solidFill>
                          <a:schemeClr val="bg1"/>
                        </a:solidFill>
                        <a:latin typeface="Arial Narrow" panose="020B0606020202030204" pitchFamily="34" charset="0"/>
                        <a:ea typeface="+mn-ea"/>
                        <a:cs typeface="+mn-cs"/>
                      </a:endParaRPr>
                    </a:p>
                  </a:txBody>
                  <a:tcPr/>
                </a:tc>
                <a:tc>
                  <a:txBody>
                    <a:bodyPr/>
                    <a:lstStyle/>
                    <a:p>
                      <a:r>
                        <a:rPr lang="en-US" sz="900" kern="1200" dirty="0" smtClean="0">
                          <a:solidFill>
                            <a:schemeClr val="bg1"/>
                          </a:solidFill>
                          <a:latin typeface="Arial Narrow" panose="020B0606020202030204" pitchFamily="34" charset="0"/>
                          <a:ea typeface="+mn-ea"/>
                          <a:cs typeface="+mn-cs"/>
                        </a:rPr>
                        <a:t>Phases</a:t>
                      </a:r>
                      <a:endParaRPr lang="en-US" sz="900" kern="1200" dirty="0">
                        <a:solidFill>
                          <a:schemeClr val="bg1"/>
                        </a:solidFill>
                        <a:latin typeface="Arial Narrow" panose="020B0606020202030204" pitchFamily="34" charset="0"/>
                        <a:ea typeface="+mn-ea"/>
                        <a:cs typeface="+mn-cs"/>
                      </a:endParaRPr>
                    </a:p>
                  </a:txBody>
                  <a:tcPr/>
                </a:tc>
                <a:tc>
                  <a:txBody>
                    <a:bodyPr/>
                    <a:lstStyle/>
                    <a:p>
                      <a:r>
                        <a:rPr lang="en-US" sz="900" kern="1200" dirty="0" smtClean="0">
                          <a:solidFill>
                            <a:schemeClr val="bg1"/>
                          </a:solidFill>
                          <a:latin typeface="Arial Narrow" panose="020B0606020202030204" pitchFamily="34" charset="0"/>
                          <a:ea typeface="+mn-ea"/>
                          <a:cs typeface="+mn-cs"/>
                        </a:rPr>
                        <a:t>Testers</a:t>
                      </a:r>
                      <a:endParaRPr lang="en-US" sz="900" kern="1200" dirty="0">
                        <a:solidFill>
                          <a:schemeClr val="bg1"/>
                        </a:solidFill>
                        <a:latin typeface="Arial Narrow" panose="020B0606020202030204" pitchFamily="34" charset="0"/>
                        <a:ea typeface="+mn-ea"/>
                        <a:cs typeface="+mn-cs"/>
                      </a:endParaRPr>
                    </a:p>
                  </a:txBody>
                  <a:tcPr/>
                </a:tc>
                <a:tc>
                  <a:txBody>
                    <a:bodyPr/>
                    <a:lstStyle/>
                    <a:p>
                      <a:r>
                        <a:rPr lang="en-US" sz="900" kern="1200" dirty="0" smtClean="0">
                          <a:solidFill>
                            <a:schemeClr val="bg1"/>
                          </a:solidFill>
                          <a:latin typeface="Arial Narrow" panose="020B0606020202030204" pitchFamily="34" charset="0"/>
                          <a:ea typeface="+mn-ea"/>
                          <a:cs typeface="+mn-cs"/>
                        </a:rPr>
                        <a:t>Status</a:t>
                      </a:r>
                      <a:endParaRPr lang="en-US" sz="900" kern="1200" dirty="0">
                        <a:solidFill>
                          <a:schemeClr val="bg1"/>
                        </a:solidFill>
                        <a:latin typeface="Arial Narrow" panose="020B0606020202030204" pitchFamily="34" charset="0"/>
                        <a:ea typeface="+mn-ea"/>
                        <a:cs typeface="+mn-cs"/>
                      </a:endParaRPr>
                    </a:p>
                  </a:txBody>
                  <a:tcPr/>
                </a:tc>
                <a:extLst>
                  <a:ext uri="{0D108BD9-81ED-4DB2-BD59-A6C34878D82A}">
                    <a16:rowId xmlns:a16="http://schemas.microsoft.com/office/drawing/2014/main" val="4119533460"/>
                  </a:ext>
                </a:extLst>
              </a:tr>
              <a:tr h="370840">
                <a:tc>
                  <a:txBody>
                    <a:bodyPr/>
                    <a:lstStyle/>
                    <a:p>
                      <a:r>
                        <a:rPr lang="en-US" sz="900" b="1" kern="1200" dirty="0" smtClean="0">
                          <a:solidFill>
                            <a:schemeClr val="tx2"/>
                          </a:solidFill>
                          <a:latin typeface="Arial Narrow" panose="020B0606020202030204" pitchFamily="34" charset="0"/>
                          <a:ea typeface="+mn-ea"/>
                          <a:cs typeface="+mn-cs"/>
                        </a:rPr>
                        <a:t>Unit Test</a:t>
                      </a:r>
                      <a:endParaRPr lang="en-US" sz="900" b="1" kern="1200" dirty="0">
                        <a:solidFill>
                          <a:schemeClr val="tx2"/>
                        </a:solidFill>
                        <a:latin typeface="Arial Narrow" panose="020B0606020202030204" pitchFamily="34" charset="0"/>
                        <a:ea typeface="+mn-ea"/>
                        <a:cs typeface="+mn-cs"/>
                      </a:endParaRPr>
                    </a:p>
                  </a:txBody>
                  <a:tcPr>
                    <a:solidFill>
                      <a:srgbClr val="D1EBB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tx2"/>
                          </a:solidFill>
                          <a:latin typeface="Arial Narrow" panose="020B0606020202030204" pitchFamily="34" charset="0"/>
                          <a:ea typeface="+mn-ea"/>
                          <a:cs typeface="+mn-cs"/>
                        </a:rPr>
                        <a:t>Proves an individual unit of work functions as expected.  This is often associated with technical object testing, although it can also be applied to a configuration unit of work. </a:t>
                      </a:r>
                    </a:p>
                  </a:txBody>
                  <a:tcPr>
                    <a:solidFill>
                      <a:srgbClr val="D1EBB6"/>
                    </a:solidFill>
                  </a:tcPr>
                </a:tc>
                <a:tc>
                  <a:txBody>
                    <a:bodyPr/>
                    <a:lstStyle/>
                    <a:p>
                      <a:r>
                        <a:rPr lang="en-US" sz="900" kern="1200" dirty="0" smtClean="0">
                          <a:solidFill>
                            <a:schemeClr val="tx2"/>
                          </a:solidFill>
                          <a:latin typeface="Arial Narrow" panose="020B0606020202030204" pitchFamily="34" charset="0"/>
                          <a:ea typeface="+mn-ea"/>
                          <a:cs typeface="+mn-cs"/>
                        </a:rPr>
                        <a:t>Ongoing</a:t>
                      </a:r>
                      <a:endParaRPr lang="en-US" sz="900" kern="1200" dirty="0">
                        <a:solidFill>
                          <a:schemeClr val="tx2"/>
                        </a:solidFill>
                        <a:latin typeface="Arial Narrow" panose="020B0606020202030204" pitchFamily="34" charset="0"/>
                        <a:ea typeface="+mn-ea"/>
                        <a:cs typeface="+mn-cs"/>
                      </a:endParaRPr>
                    </a:p>
                  </a:txBody>
                  <a:tcPr>
                    <a:solidFill>
                      <a:srgbClr val="D1EBB6"/>
                    </a:solidFill>
                  </a:tcPr>
                </a:tc>
                <a:tc>
                  <a:txBody>
                    <a:bodyPr/>
                    <a:lstStyle/>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KR Technical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Technical Team</a:t>
                      </a:r>
                      <a:endParaRPr lang="en-US" sz="900" kern="1200" dirty="0">
                        <a:solidFill>
                          <a:schemeClr val="tx2"/>
                        </a:solidFill>
                        <a:latin typeface="Arial Narrow" panose="020B0606020202030204" pitchFamily="34" charset="0"/>
                        <a:ea typeface="+mn-ea"/>
                        <a:cs typeface="+mn-cs"/>
                      </a:endParaRPr>
                    </a:p>
                  </a:txBody>
                  <a:tcPr>
                    <a:solidFill>
                      <a:srgbClr val="D1EBB6"/>
                    </a:solidFill>
                  </a:tcPr>
                </a:tc>
                <a:tc>
                  <a:txBody>
                    <a:bodyPr/>
                    <a:lstStyle/>
                    <a:p>
                      <a:pPr marL="0" indent="0">
                        <a:buFont typeface="Arial" panose="020B0604020202020204" pitchFamily="34" charset="0"/>
                        <a:buNone/>
                      </a:pPr>
                      <a:r>
                        <a:rPr lang="en-US" sz="900" kern="1200" dirty="0" smtClean="0">
                          <a:solidFill>
                            <a:schemeClr val="tx2"/>
                          </a:solidFill>
                          <a:latin typeface="Arial Narrow" panose="020B0606020202030204" pitchFamily="34" charset="0"/>
                          <a:ea typeface="+mn-ea"/>
                          <a:cs typeface="+mn-cs"/>
                        </a:rPr>
                        <a:t>In Progress – Dec 2019</a:t>
                      </a:r>
                      <a:endParaRPr lang="en-US" sz="900" kern="1200" dirty="0">
                        <a:solidFill>
                          <a:schemeClr val="tx2"/>
                        </a:solidFill>
                        <a:latin typeface="Arial Narrow" panose="020B0606020202030204" pitchFamily="34" charset="0"/>
                        <a:ea typeface="+mn-ea"/>
                        <a:cs typeface="+mn-cs"/>
                      </a:endParaRPr>
                    </a:p>
                  </a:txBody>
                  <a:tcPr>
                    <a:solidFill>
                      <a:srgbClr val="92D050">
                        <a:alpha val="42000"/>
                      </a:srgbClr>
                    </a:solidFill>
                  </a:tcPr>
                </a:tc>
                <a:extLst>
                  <a:ext uri="{0D108BD9-81ED-4DB2-BD59-A6C34878D82A}">
                    <a16:rowId xmlns:a16="http://schemas.microsoft.com/office/drawing/2014/main" val="3830148729"/>
                  </a:ext>
                </a:extLst>
              </a:tr>
              <a:tr h="370840">
                <a:tc>
                  <a:txBody>
                    <a:bodyPr/>
                    <a:lstStyle/>
                    <a:p>
                      <a:r>
                        <a:rPr lang="en-US" sz="900" b="1" kern="1200" dirty="0" smtClean="0">
                          <a:solidFill>
                            <a:schemeClr val="tx2"/>
                          </a:solidFill>
                          <a:latin typeface="Arial Narrow" panose="020B0606020202030204" pitchFamily="34" charset="0"/>
                          <a:ea typeface="+mn-ea"/>
                          <a:cs typeface="+mn-cs"/>
                        </a:rPr>
                        <a:t>Data Migration Test</a:t>
                      </a:r>
                    </a:p>
                    <a:p>
                      <a:endParaRPr lang="en-US" sz="900" b="1" kern="1200" dirty="0">
                        <a:solidFill>
                          <a:schemeClr val="tx2"/>
                        </a:solidFill>
                        <a:latin typeface="Arial Narrow" panose="020B0606020202030204" pitchFamily="34" charset="0"/>
                        <a:ea typeface="+mn-ea"/>
                        <a:cs typeface="+mn-cs"/>
                      </a:endParaRPr>
                    </a:p>
                  </a:txBody>
                  <a:tcPr>
                    <a:solidFill>
                      <a:srgbClr val="D1EBB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tx2"/>
                          </a:solidFill>
                          <a:latin typeface="Arial Narrow" panose="020B0606020202030204" pitchFamily="34" charset="0"/>
                          <a:ea typeface="+mn-ea"/>
                          <a:cs typeface="+mn-cs"/>
                        </a:rPr>
                        <a:t>Determines the accuracy of data converted from the </a:t>
                      </a:r>
                      <a:r>
                        <a:rPr lang="en-US" sz="900" kern="1200" dirty="0" err="1" smtClean="0">
                          <a:solidFill>
                            <a:schemeClr val="tx2"/>
                          </a:solidFill>
                          <a:latin typeface="Arial Narrow" panose="020B0606020202030204" pitchFamily="34" charset="0"/>
                          <a:ea typeface="+mn-ea"/>
                          <a:cs typeface="+mn-cs"/>
                        </a:rPr>
                        <a:t>Coeus</a:t>
                      </a:r>
                      <a:r>
                        <a:rPr lang="en-US" sz="900" kern="1200" dirty="0" smtClean="0">
                          <a:solidFill>
                            <a:schemeClr val="tx2"/>
                          </a:solidFill>
                          <a:latin typeface="Arial Narrow" panose="020B0606020202030204" pitchFamily="34" charset="0"/>
                          <a:ea typeface="+mn-ea"/>
                          <a:cs typeface="+mn-cs"/>
                        </a:rPr>
                        <a:t> solution to the KR solution.  Developing the code required to migrate and transform data from one solution to another is an important task; however, checking the results and verifying the accuracy of the data should not be trivialized. </a:t>
                      </a:r>
                    </a:p>
                  </a:txBody>
                  <a:tcPr>
                    <a:solidFill>
                      <a:srgbClr val="D1EBB6"/>
                    </a:solidFill>
                  </a:tcPr>
                </a:tc>
                <a:tc>
                  <a:txBody>
                    <a:bodyPr/>
                    <a:lstStyle/>
                    <a:p>
                      <a:r>
                        <a:rPr lang="en-US" sz="900" kern="1200" dirty="0" smtClean="0">
                          <a:solidFill>
                            <a:schemeClr val="tx2"/>
                          </a:solidFill>
                          <a:latin typeface="Arial Narrow" panose="020B0606020202030204" pitchFamily="34" charset="0"/>
                          <a:ea typeface="+mn-ea"/>
                          <a:cs typeface="+mn-cs"/>
                        </a:rPr>
                        <a:t>Phase 1</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Test Cycle 1 - DONE</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Test Cycle 2 - DONE</a:t>
                      </a:r>
                    </a:p>
                    <a:p>
                      <a:r>
                        <a:rPr lang="en-US" sz="900" kern="1200" dirty="0" smtClean="0">
                          <a:solidFill>
                            <a:schemeClr val="tx2"/>
                          </a:solidFill>
                          <a:latin typeface="Arial Narrow" panose="020B0606020202030204" pitchFamily="34" charset="0"/>
                          <a:ea typeface="+mn-ea"/>
                          <a:cs typeface="+mn-cs"/>
                        </a:rPr>
                        <a:t>Phase 2</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Test Cycle 1 – In Progress</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Test Cycle 2 – Not Started</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Test Cycle 3 – Not Started</a:t>
                      </a:r>
                    </a:p>
                    <a:p>
                      <a:r>
                        <a:rPr lang="en-US" sz="900" kern="1200" dirty="0" smtClean="0">
                          <a:solidFill>
                            <a:schemeClr val="tx2"/>
                          </a:solidFill>
                          <a:latin typeface="Arial Narrow" panose="020B0606020202030204" pitchFamily="34" charset="0"/>
                          <a:ea typeface="+mn-ea"/>
                          <a:cs typeface="+mn-cs"/>
                        </a:rPr>
                        <a:t>Phase 3</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Test Cycle 1  - Not Started</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Test Cycle 2 – Not Started</a:t>
                      </a:r>
                      <a:endParaRPr lang="en-US" sz="900" kern="1200" dirty="0">
                        <a:solidFill>
                          <a:schemeClr val="tx2"/>
                        </a:solidFill>
                        <a:latin typeface="Arial Narrow" panose="020B0606020202030204" pitchFamily="34" charset="0"/>
                        <a:ea typeface="+mn-ea"/>
                        <a:cs typeface="+mn-cs"/>
                      </a:endParaRPr>
                    </a:p>
                  </a:txBody>
                  <a:tcPr>
                    <a:solidFill>
                      <a:srgbClr val="D1EBB6"/>
                    </a:solidFill>
                  </a:tcPr>
                </a:tc>
                <a:tc>
                  <a:txBody>
                    <a:bodyPr/>
                    <a:lstStyle/>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Technical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Configuration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Test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SMEs</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KR Consultants</a:t>
                      </a:r>
                      <a:endParaRPr lang="en-US" sz="900" kern="1200" dirty="0">
                        <a:solidFill>
                          <a:schemeClr val="tx2"/>
                        </a:solidFill>
                        <a:latin typeface="Arial Narrow" panose="020B0606020202030204" pitchFamily="34" charset="0"/>
                        <a:ea typeface="+mn-ea"/>
                        <a:cs typeface="+mn-cs"/>
                      </a:endParaRPr>
                    </a:p>
                  </a:txBody>
                  <a:tcPr>
                    <a:solidFill>
                      <a:srgbClr val="D1EBB6"/>
                    </a:solidFill>
                  </a:tcPr>
                </a:tc>
                <a:tc>
                  <a:txBody>
                    <a:bodyPr/>
                    <a:lstStyle/>
                    <a:p>
                      <a:pPr marL="0" indent="0">
                        <a:buFont typeface="Arial" panose="020B0604020202020204" pitchFamily="34" charset="0"/>
                        <a:buNone/>
                      </a:pPr>
                      <a:r>
                        <a:rPr lang="en-US" sz="900" kern="1200" dirty="0" smtClean="0">
                          <a:solidFill>
                            <a:schemeClr val="tx2"/>
                          </a:solidFill>
                          <a:latin typeface="Arial Narrow" panose="020B0606020202030204" pitchFamily="34" charset="0"/>
                          <a:ea typeface="+mn-ea"/>
                          <a:cs typeface="+mn-cs"/>
                        </a:rPr>
                        <a:t>In Progress – Jul 2019</a:t>
                      </a:r>
                      <a:endParaRPr lang="en-US" sz="900" kern="1200" dirty="0">
                        <a:solidFill>
                          <a:schemeClr val="tx2"/>
                        </a:solidFill>
                        <a:latin typeface="Arial Narrow" panose="020B0606020202030204" pitchFamily="34" charset="0"/>
                        <a:ea typeface="+mn-ea"/>
                        <a:cs typeface="+mn-cs"/>
                      </a:endParaRPr>
                    </a:p>
                  </a:txBody>
                  <a:tcPr>
                    <a:solidFill>
                      <a:srgbClr val="D1EBB6"/>
                    </a:solidFill>
                  </a:tcPr>
                </a:tc>
                <a:extLst>
                  <a:ext uri="{0D108BD9-81ED-4DB2-BD59-A6C34878D82A}">
                    <a16:rowId xmlns:a16="http://schemas.microsoft.com/office/drawing/2014/main" val="1802019357"/>
                  </a:ext>
                </a:extLst>
              </a:tr>
              <a:tr h="370840">
                <a:tc>
                  <a:txBody>
                    <a:bodyPr/>
                    <a:lstStyle/>
                    <a:p>
                      <a:r>
                        <a:rPr lang="en-US" sz="900" b="1" kern="1200" dirty="0" smtClean="0">
                          <a:solidFill>
                            <a:schemeClr val="tx2"/>
                          </a:solidFill>
                          <a:latin typeface="Arial Narrow" panose="020B0606020202030204" pitchFamily="34" charset="0"/>
                          <a:ea typeface="+mn-ea"/>
                          <a:cs typeface="+mn-cs"/>
                        </a:rPr>
                        <a:t>Functional Test</a:t>
                      </a:r>
                      <a:endParaRPr lang="en-US" sz="900" b="1" kern="1200" dirty="0">
                        <a:solidFill>
                          <a:schemeClr val="tx2"/>
                        </a:solidFill>
                        <a:latin typeface="Arial Narrow" panose="020B0606020202030204" pitchFamily="34" charset="0"/>
                        <a:ea typeface="+mn-ea"/>
                        <a:cs typeface="+mn-cs"/>
                      </a:endParaRPr>
                    </a:p>
                  </a:txBody>
                  <a:tcPr/>
                </a:tc>
                <a:tc>
                  <a:txBody>
                    <a:bodyPr/>
                    <a:lstStyle/>
                    <a:p>
                      <a:r>
                        <a:rPr lang="en-US" sz="900" kern="1200" dirty="0" smtClean="0">
                          <a:solidFill>
                            <a:schemeClr val="tx2"/>
                          </a:solidFill>
                          <a:latin typeface="Arial Narrow" panose="020B0606020202030204" pitchFamily="34" charset="0"/>
                          <a:ea typeface="+mn-ea"/>
                          <a:cs typeface="+mn-cs"/>
                        </a:rPr>
                        <a:t>Is conducted to test specific KR application’s modules and data integration’s functionality.   Functional testing is not expected to test every discrete permutation of possible values.   The UCSD Test Team will perform this testing by entering values into the KR application to ensure those values are properly processed and flow to the boundaries of the entire </a:t>
                      </a:r>
                      <a:r>
                        <a:rPr lang="en-US" sz="900" kern="1200" dirty="0" err="1" smtClean="0">
                          <a:solidFill>
                            <a:schemeClr val="tx2"/>
                          </a:solidFill>
                          <a:latin typeface="Arial Narrow" panose="020B0606020202030204" pitchFamily="34" charset="0"/>
                          <a:ea typeface="+mn-ea"/>
                          <a:cs typeface="+mn-cs"/>
                        </a:rPr>
                        <a:t>Kuali</a:t>
                      </a:r>
                      <a:r>
                        <a:rPr lang="en-US" sz="900" kern="1200" dirty="0" smtClean="0">
                          <a:solidFill>
                            <a:schemeClr val="tx2"/>
                          </a:solidFill>
                          <a:latin typeface="Arial Narrow" panose="020B0606020202030204" pitchFamily="34" charset="0"/>
                          <a:ea typeface="+mn-ea"/>
                          <a:cs typeface="+mn-cs"/>
                        </a:rPr>
                        <a:t> solution.  Discrete test scenarios will be executed to validate existing and new functionality that was introduced into the KR solution are working as designed</a:t>
                      </a:r>
                      <a:endParaRPr lang="en-US" sz="900" kern="1200" dirty="0">
                        <a:solidFill>
                          <a:schemeClr val="tx2"/>
                        </a:solidFill>
                        <a:latin typeface="Arial Narrow" panose="020B0606020202030204" pitchFamily="34" charset="0"/>
                        <a:ea typeface="+mn-ea"/>
                        <a:cs typeface="+mn-cs"/>
                      </a:endParaRPr>
                    </a:p>
                  </a:txBody>
                  <a:tcPr/>
                </a:tc>
                <a:tc>
                  <a:txBody>
                    <a:bodyPr/>
                    <a:lstStyle/>
                    <a:p>
                      <a:r>
                        <a:rPr lang="en-US" sz="900" kern="1200" dirty="0" smtClean="0">
                          <a:solidFill>
                            <a:schemeClr val="tx2"/>
                          </a:solidFill>
                          <a:latin typeface="Arial Narrow" panose="020B0606020202030204" pitchFamily="34" charset="0"/>
                          <a:ea typeface="+mn-ea"/>
                          <a:cs typeface="+mn-cs"/>
                        </a:rPr>
                        <a:t>Phase 1</a:t>
                      </a:r>
                    </a:p>
                    <a:p>
                      <a:r>
                        <a:rPr lang="en-US" sz="900" kern="1200" dirty="0" smtClean="0">
                          <a:solidFill>
                            <a:schemeClr val="tx2"/>
                          </a:solidFill>
                          <a:latin typeface="Arial Narrow" panose="020B0606020202030204" pitchFamily="34" charset="0"/>
                          <a:ea typeface="+mn-ea"/>
                          <a:cs typeface="+mn-cs"/>
                        </a:rPr>
                        <a:t>Phase 2</a:t>
                      </a:r>
                    </a:p>
                    <a:p>
                      <a:endParaRPr lang="en-US" sz="900" kern="1200" dirty="0">
                        <a:solidFill>
                          <a:schemeClr val="tx2"/>
                        </a:solidFill>
                        <a:latin typeface="Arial Narrow" panose="020B0606020202030204" pitchFamily="34" charset="0"/>
                        <a:ea typeface="+mn-ea"/>
                        <a:cs typeface="+mn-cs"/>
                      </a:endParaRPr>
                    </a:p>
                  </a:txBody>
                  <a:tcPr/>
                </a:tc>
                <a:tc>
                  <a:txBody>
                    <a:bodyPr/>
                    <a:lstStyle/>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Technical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Configuration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Test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SMEs</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KR Consultants</a:t>
                      </a:r>
                      <a:endParaRPr lang="en-US" sz="900" kern="1200" dirty="0">
                        <a:solidFill>
                          <a:schemeClr val="tx2"/>
                        </a:solidFill>
                        <a:latin typeface="Arial Narrow" panose="020B0606020202030204" pitchFamily="34" charset="0"/>
                        <a:ea typeface="+mn-ea"/>
                        <a:cs typeface="+mn-cs"/>
                      </a:endParaRPr>
                    </a:p>
                  </a:txBody>
                  <a:tcPr/>
                </a:tc>
                <a:tc>
                  <a:txBody>
                    <a:bodyPr/>
                    <a:lstStyle/>
                    <a:p>
                      <a:pPr marL="0" indent="0">
                        <a:buFont typeface="Arial" panose="020B0604020202020204" pitchFamily="34" charset="0"/>
                        <a:buNone/>
                      </a:pPr>
                      <a:r>
                        <a:rPr lang="en-US" sz="900" kern="1200" dirty="0" smtClean="0">
                          <a:solidFill>
                            <a:schemeClr val="tx2"/>
                          </a:solidFill>
                          <a:latin typeface="Arial Narrow" panose="020B0606020202030204" pitchFamily="34" charset="0"/>
                          <a:ea typeface="+mn-ea"/>
                          <a:cs typeface="+mn-cs"/>
                        </a:rPr>
                        <a:t>Anticipated May – Jun 2019</a:t>
                      </a:r>
                      <a:endParaRPr lang="en-US" sz="900" kern="1200" dirty="0">
                        <a:solidFill>
                          <a:schemeClr val="tx2"/>
                        </a:solidFill>
                        <a:latin typeface="Arial Narrow" panose="020B0606020202030204" pitchFamily="34" charset="0"/>
                        <a:ea typeface="+mn-ea"/>
                        <a:cs typeface="+mn-cs"/>
                      </a:endParaRPr>
                    </a:p>
                  </a:txBody>
                  <a:tcPr/>
                </a:tc>
                <a:extLst>
                  <a:ext uri="{0D108BD9-81ED-4DB2-BD59-A6C34878D82A}">
                    <a16:rowId xmlns:a16="http://schemas.microsoft.com/office/drawing/2014/main" val="258114961"/>
                  </a:ext>
                </a:extLst>
              </a:tr>
              <a:tr h="370840">
                <a:tc>
                  <a:txBody>
                    <a:bodyPr/>
                    <a:lstStyle/>
                    <a:p>
                      <a:r>
                        <a:rPr lang="en-US" sz="900" b="1" kern="1200" dirty="0" smtClean="0">
                          <a:solidFill>
                            <a:schemeClr val="tx2"/>
                          </a:solidFill>
                          <a:latin typeface="Arial Narrow" panose="020B0606020202030204" pitchFamily="34" charset="0"/>
                          <a:ea typeface="+mn-ea"/>
                          <a:cs typeface="+mn-cs"/>
                        </a:rPr>
                        <a:t>System Integration Test (SIT)</a:t>
                      </a:r>
                      <a:endParaRPr lang="en-US" sz="900" b="1" kern="1200" dirty="0">
                        <a:solidFill>
                          <a:schemeClr val="tx2"/>
                        </a:solidFill>
                        <a:latin typeface="Arial Narrow" panose="020B0606020202030204" pitchFamily="34" charset="0"/>
                        <a:ea typeface="+mn-ea"/>
                        <a:cs typeface="+mn-cs"/>
                      </a:endParaRPr>
                    </a:p>
                  </a:txBody>
                  <a:tcPr/>
                </a:tc>
                <a:tc>
                  <a:txBody>
                    <a:bodyPr/>
                    <a:lstStyle/>
                    <a:p>
                      <a:r>
                        <a:rPr lang="en-US" sz="900" kern="1200" dirty="0" smtClean="0">
                          <a:solidFill>
                            <a:schemeClr val="tx2"/>
                          </a:solidFill>
                          <a:latin typeface="Arial Narrow" panose="020B0606020202030204" pitchFamily="34" charset="0"/>
                          <a:ea typeface="+mn-ea"/>
                          <a:cs typeface="+mn-cs"/>
                        </a:rPr>
                        <a:t>Verifies the flow of data within the KR solution.  SIT will also validate the flow of data between the KR solution and UCSD systems. </a:t>
                      </a:r>
                      <a:endParaRPr lang="en-US" sz="900" kern="1200" dirty="0">
                        <a:solidFill>
                          <a:schemeClr val="tx2"/>
                        </a:solidFill>
                        <a:latin typeface="Arial Narrow" panose="020B0606020202030204" pitchFamily="34" charset="0"/>
                        <a:ea typeface="+mn-ea"/>
                        <a:cs typeface="+mn-cs"/>
                      </a:endParaRPr>
                    </a:p>
                  </a:txBody>
                  <a:tcPr/>
                </a:tc>
                <a:tc>
                  <a:txBody>
                    <a:bodyPr/>
                    <a:lstStyle/>
                    <a:p>
                      <a:r>
                        <a:rPr lang="en-US" sz="900" kern="1200" dirty="0" smtClean="0">
                          <a:solidFill>
                            <a:schemeClr val="tx2"/>
                          </a:solidFill>
                          <a:latin typeface="Arial Narrow" panose="020B0606020202030204" pitchFamily="34" charset="0"/>
                          <a:ea typeface="+mn-ea"/>
                          <a:cs typeface="+mn-cs"/>
                        </a:rPr>
                        <a:t>Phase 1</a:t>
                      </a:r>
                    </a:p>
                    <a:p>
                      <a:r>
                        <a:rPr lang="en-US" sz="900" kern="1200" dirty="0" smtClean="0">
                          <a:solidFill>
                            <a:schemeClr val="tx2"/>
                          </a:solidFill>
                          <a:latin typeface="Arial Narrow" panose="020B0606020202030204" pitchFamily="34" charset="0"/>
                          <a:ea typeface="+mn-ea"/>
                          <a:cs typeface="+mn-cs"/>
                        </a:rPr>
                        <a:t>Phase 2</a:t>
                      </a:r>
                    </a:p>
                    <a:p>
                      <a:endParaRPr lang="en-US" sz="900" kern="1200" dirty="0">
                        <a:solidFill>
                          <a:schemeClr val="tx2"/>
                        </a:solidFill>
                        <a:latin typeface="Arial Narrow" panose="020B0606020202030204" pitchFamily="34" charset="0"/>
                        <a:ea typeface="+mn-ea"/>
                        <a:cs typeface="+mn-cs"/>
                      </a:endParaRPr>
                    </a:p>
                  </a:txBody>
                  <a:tcPr/>
                </a:tc>
                <a:tc>
                  <a:txBody>
                    <a:bodyPr/>
                    <a:lstStyle/>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Technical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Configuration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Test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SMEs</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KR Consultants</a:t>
                      </a:r>
                      <a:endParaRPr lang="en-US" sz="900" kern="1200" dirty="0">
                        <a:solidFill>
                          <a:schemeClr val="tx2"/>
                        </a:solidFill>
                        <a:latin typeface="Arial Narrow" panose="020B0606020202030204" pitchFamily="34" charset="0"/>
                        <a:ea typeface="+mn-ea"/>
                        <a:cs typeface="+mn-cs"/>
                      </a:endParaRPr>
                    </a:p>
                  </a:txBody>
                  <a:tcPr/>
                </a:tc>
                <a:tc>
                  <a:txBody>
                    <a:bodyPr/>
                    <a:lstStyle/>
                    <a:p>
                      <a:pPr marL="0" indent="0">
                        <a:buFont typeface="Arial" panose="020B0604020202020204" pitchFamily="34" charset="0"/>
                        <a:buNone/>
                      </a:pPr>
                      <a:r>
                        <a:rPr lang="en-US" sz="900" kern="1200" dirty="0" smtClean="0">
                          <a:solidFill>
                            <a:schemeClr val="tx2"/>
                          </a:solidFill>
                          <a:latin typeface="Arial Narrow" panose="020B0606020202030204" pitchFamily="34" charset="0"/>
                          <a:ea typeface="+mn-ea"/>
                          <a:cs typeface="+mn-cs"/>
                        </a:rPr>
                        <a:t>Anticipated Jun – Jul 2019</a:t>
                      </a:r>
                      <a:endParaRPr lang="en-US" sz="900" kern="1200" dirty="0">
                        <a:solidFill>
                          <a:schemeClr val="tx2"/>
                        </a:solidFill>
                        <a:latin typeface="Arial Narrow" panose="020B0606020202030204" pitchFamily="34" charset="0"/>
                        <a:ea typeface="+mn-ea"/>
                        <a:cs typeface="+mn-cs"/>
                      </a:endParaRPr>
                    </a:p>
                  </a:txBody>
                  <a:tcPr/>
                </a:tc>
                <a:extLst>
                  <a:ext uri="{0D108BD9-81ED-4DB2-BD59-A6C34878D82A}">
                    <a16:rowId xmlns:a16="http://schemas.microsoft.com/office/drawing/2014/main" val="121159148"/>
                  </a:ext>
                </a:extLst>
              </a:tr>
              <a:tr h="370840">
                <a:tc>
                  <a:txBody>
                    <a:bodyPr/>
                    <a:lstStyle/>
                    <a:p>
                      <a:r>
                        <a:rPr lang="en-US" sz="900" b="1" kern="1200" dirty="0" smtClean="0">
                          <a:solidFill>
                            <a:schemeClr val="tx2"/>
                          </a:solidFill>
                          <a:latin typeface="Arial Narrow" panose="020B0606020202030204" pitchFamily="34" charset="0"/>
                          <a:ea typeface="+mn-ea"/>
                          <a:cs typeface="+mn-cs"/>
                        </a:rPr>
                        <a:t>Business Process Test</a:t>
                      </a:r>
                      <a:endParaRPr lang="en-US" sz="900" b="1" kern="1200" dirty="0">
                        <a:solidFill>
                          <a:schemeClr val="tx2"/>
                        </a:solidFill>
                        <a:latin typeface="Arial Narrow" panose="020B0606020202030204" pitchFamily="34" charset="0"/>
                        <a:ea typeface="+mn-ea"/>
                        <a:cs typeface="+mn-cs"/>
                      </a:endParaRPr>
                    </a:p>
                  </a:txBody>
                  <a:tcPr/>
                </a:tc>
                <a:tc>
                  <a:txBody>
                    <a:bodyPr/>
                    <a:lstStyle/>
                    <a:p>
                      <a:r>
                        <a:rPr lang="en-US" sz="900" kern="1200" dirty="0" smtClean="0">
                          <a:solidFill>
                            <a:schemeClr val="tx2"/>
                          </a:solidFill>
                          <a:latin typeface="Arial Narrow" panose="020B0606020202030204" pitchFamily="34" charset="0"/>
                          <a:ea typeface="+mn-ea"/>
                          <a:cs typeface="+mn-cs"/>
                        </a:rPr>
                        <a:t>Verifies that the KR application can produce comparable results to the </a:t>
                      </a:r>
                      <a:r>
                        <a:rPr lang="en-US" sz="900" kern="1200" dirty="0" err="1" smtClean="0">
                          <a:solidFill>
                            <a:schemeClr val="tx2"/>
                          </a:solidFill>
                          <a:latin typeface="Arial Narrow" panose="020B0606020202030204" pitchFamily="34" charset="0"/>
                          <a:ea typeface="+mn-ea"/>
                          <a:cs typeface="+mn-cs"/>
                        </a:rPr>
                        <a:t>Coeus</a:t>
                      </a:r>
                      <a:r>
                        <a:rPr lang="en-US" sz="900" kern="1200" dirty="0" smtClean="0">
                          <a:solidFill>
                            <a:schemeClr val="tx2"/>
                          </a:solidFill>
                          <a:latin typeface="Arial Narrow" panose="020B0606020202030204" pitchFamily="34" charset="0"/>
                          <a:ea typeface="+mn-ea"/>
                          <a:cs typeface="+mn-cs"/>
                        </a:rPr>
                        <a:t> application and that all necessary business functions are incorporated into the KR solution. To increase the accuracy/efficiency of the Business Process Testing process, the UCSD Test Team will utilize an automated test tool to assist with performance of business process testing. </a:t>
                      </a:r>
                      <a:endParaRPr lang="en-US" sz="900" kern="1200" dirty="0">
                        <a:solidFill>
                          <a:schemeClr val="tx2"/>
                        </a:solidFill>
                        <a:latin typeface="Arial Narrow" panose="020B0606020202030204" pitchFamily="34" charset="0"/>
                        <a:ea typeface="+mn-ea"/>
                        <a:cs typeface="+mn-cs"/>
                      </a:endParaRPr>
                    </a:p>
                  </a:txBody>
                  <a:tcPr/>
                </a:tc>
                <a:tc>
                  <a:txBody>
                    <a:bodyPr/>
                    <a:lstStyle/>
                    <a:p>
                      <a:r>
                        <a:rPr lang="en-US" sz="900" kern="1200" dirty="0" smtClean="0">
                          <a:solidFill>
                            <a:schemeClr val="tx2"/>
                          </a:solidFill>
                          <a:latin typeface="Arial Narrow" panose="020B0606020202030204" pitchFamily="34" charset="0"/>
                          <a:ea typeface="+mn-ea"/>
                          <a:cs typeface="+mn-cs"/>
                        </a:rPr>
                        <a:t>Phase 1</a:t>
                      </a:r>
                    </a:p>
                    <a:p>
                      <a:r>
                        <a:rPr lang="en-US" sz="900" kern="1200" dirty="0" smtClean="0">
                          <a:solidFill>
                            <a:schemeClr val="tx2"/>
                          </a:solidFill>
                          <a:latin typeface="Arial Narrow" panose="020B0606020202030204" pitchFamily="34" charset="0"/>
                          <a:ea typeface="+mn-ea"/>
                          <a:cs typeface="+mn-cs"/>
                        </a:rPr>
                        <a:t>Phase 2</a:t>
                      </a:r>
                    </a:p>
                    <a:p>
                      <a:endParaRPr lang="en-US" sz="900" kern="1200" dirty="0">
                        <a:solidFill>
                          <a:schemeClr val="tx2"/>
                        </a:solidFill>
                        <a:latin typeface="Arial Narrow" panose="020B0606020202030204" pitchFamily="34" charset="0"/>
                        <a:ea typeface="+mn-ea"/>
                        <a:cs typeface="+mn-cs"/>
                      </a:endParaRPr>
                    </a:p>
                  </a:txBody>
                  <a:tcPr/>
                </a:tc>
                <a:tc>
                  <a:txBody>
                    <a:bodyPr/>
                    <a:lstStyle/>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Technical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Configuration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Test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SMEs</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KR Consultants</a:t>
                      </a:r>
                      <a:endParaRPr lang="en-US" sz="900" kern="1200" dirty="0">
                        <a:solidFill>
                          <a:schemeClr val="tx2"/>
                        </a:solidFill>
                        <a:latin typeface="Arial Narrow" panose="020B0606020202030204" pitchFamily="34" charset="0"/>
                        <a:ea typeface="+mn-ea"/>
                        <a:cs typeface="+mn-cs"/>
                      </a:endParaRPr>
                    </a:p>
                  </a:txBody>
                  <a:tcPr/>
                </a:tc>
                <a:tc>
                  <a:txBody>
                    <a:bodyPr/>
                    <a:lstStyle/>
                    <a:p>
                      <a:pPr marL="0" indent="0">
                        <a:buFont typeface="Arial" panose="020B0604020202020204" pitchFamily="34" charset="0"/>
                        <a:buNone/>
                      </a:pPr>
                      <a:r>
                        <a:rPr lang="en-US" sz="900" kern="1200" dirty="0" smtClean="0">
                          <a:solidFill>
                            <a:schemeClr val="tx2"/>
                          </a:solidFill>
                          <a:latin typeface="Arial Narrow" panose="020B0606020202030204" pitchFamily="34" charset="0"/>
                          <a:ea typeface="+mn-ea"/>
                          <a:cs typeface="+mn-cs"/>
                        </a:rPr>
                        <a:t>Anticipated Jul – Aug 2019</a:t>
                      </a:r>
                      <a:endParaRPr lang="en-US" sz="900" kern="1200" dirty="0">
                        <a:solidFill>
                          <a:schemeClr val="tx2"/>
                        </a:solidFill>
                        <a:latin typeface="Arial Narrow" panose="020B0606020202030204" pitchFamily="34" charset="0"/>
                        <a:ea typeface="+mn-ea"/>
                        <a:cs typeface="+mn-cs"/>
                      </a:endParaRPr>
                    </a:p>
                  </a:txBody>
                  <a:tcPr/>
                </a:tc>
                <a:extLst>
                  <a:ext uri="{0D108BD9-81ED-4DB2-BD59-A6C34878D82A}">
                    <a16:rowId xmlns:a16="http://schemas.microsoft.com/office/drawing/2014/main" val="3779581409"/>
                  </a:ext>
                </a:extLst>
              </a:tr>
              <a:tr h="370840">
                <a:tc>
                  <a:txBody>
                    <a:bodyPr/>
                    <a:lstStyle/>
                    <a:p>
                      <a:r>
                        <a:rPr lang="en-US" sz="900" b="1" kern="1200" dirty="0" smtClean="0">
                          <a:solidFill>
                            <a:schemeClr val="tx2"/>
                          </a:solidFill>
                          <a:latin typeface="Arial Narrow" panose="020B0606020202030204" pitchFamily="34" charset="0"/>
                          <a:ea typeface="+mn-ea"/>
                          <a:cs typeface="+mn-cs"/>
                        </a:rPr>
                        <a:t>Performance Test</a:t>
                      </a:r>
                      <a:endParaRPr lang="en-US" sz="900" b="1" kern="1200" dirty="0">
                        <a:solidFill>
                          <a:schemeClr val="tx2"/>
                        </a:solidFill>
                        <a:latin typeface="Arial Narrow" panose="020B0606020202030204" pitchFamily="34" charset="0"/>
                        <a:ea typeface="+mn-ea"/>
                        <a:cs typeface="+mn-cs"/>
                      </a:endParaRPr>
                    </a:p>
                  </a:txBody>
                  <a:tcPr/>
                </a:tc>
                <a:tc>
                  <a:txBody>
                    <a:bodyPr/>
                    <a:lstStyle/>
                    <a:p>
                      <a:r>
                        <a:rPr lang="en-US" sz="900" kern="1200" dirty="0" smtClean="0">
                          <a:solidFill>
                            <a:schemeClr val="tx2"/>
                          </a:solidFill>
                          <a:latin typeface="Arial Narrow" panose="020B0606020202030204" pitchFamily="34" charset="0"/>
                          <a:ea typeface="+mn-ea"/>
                          <a:cs typeface="+mn-cs"/>
                        </a:rPr>
                        <a:t>Evaluates the compliance of a system with specified performance requirements, specifically the speed and efficiency in processing transactions.  Estimates the effort to test entering or viewing on-line transactions, processing batch jobs, and generating reports or interfaces. (Network response time, Data Integration response time, Online response time)</a:t>
                      </a:r>
                      <a:endParaRPr lang="en-US" sz="900" kern="1200" dirty="0">
                        <a:solidFill>
                          <a:schemeClr val="tx2"/>
                        </a:solidFill>
                        <a:latin typeface="Arial Narrow" panose="020B0606020202030204" pitchFamily="34" charset="0"/>
                        <a:ea typeface="+mn-ea"/>
                        <a:cs typeface="+mn-cs"/>
                      </a:endParaRPr>
                    </a:p>
                  </a:txBody>
                  <a:tcPr/>
                </a:tc>
                <a:tc>
                  <a:txBody>
                    <a:bodyPr/>
                    <a:lstStyle/>
                    <a:p>
                      <a:r>
                        <a:rPr lang="en-US" sz="900" kern="1200" dirty="0" smtClean="0">
                          <a:solidFill>
                            <a:schemeClr val="tx2"/>
                          </a:solidFill>
                          <a:latin typeface="Arial Narrow" panose="020B0606020202030204" pitchFamily="34" charset="0"/>
                          <a:ea typeface="+mn-ea"/>
                          <a:cs typeface="+mn-cs"/>
                        </a:rPr>
                        <a:t>Phase 1</a:t>
                      </a:r>
                    </a:p>
                    <a:p>
                      <a:r>
                        <a:rPr lang="en-US" sz="900" kern="1200" dirty="0" smtClean="0">
                          <a:solidFill>
                            <a:schemeClr val="tx2"/>
                          </a:solidFill>
                          <a:latin typeface="Arial Narrow" panose="020B0606020202030204" pitchFamily="34" charset="0"/>
                          <a:ea typeface="+mn-ea"/>
                          <a:cs typeface="+mn-cs"/>
                        </a:rPr>
                        <a:t>Phase 2</a:t>
                      </a:r>
                    </a:p>
                    <a:p>
                      <a:endParaRPr lang="en-US" sz="900" kern="1200" dirty="0">
                        <a:solidFill>
                          <a:schemeClr val="tx2"/>
                        </a:solidFill>
                        <a:latin typeface="Arial Narrow" panose="020B0606020202030204" pitchFamily="34" charset="0"/>
                        <a:ea typeface="+mn-ea"/>
                        <a:cs typeface="+mn-cs"/>
                      </a:endParaRPr>
                    </a:p>
                  </a:txBody>
                  <a:tcPr/>
                </a:tc>
                <a:tc>
                  <a:txBody>
                    <a:bodyPr/>
                    <a:lstStyle/>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Technical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Test Team</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KR Consultants</a:t>
                      </a:r>
                      <a:endParaRPr lang="en-US" sz="900" kern="1200" dirty="0">
                        <a:solidFill>
                          <a:schemeClr val="tx2"/>
                        </a:solidFill>
                        <a:latin typeface="Arial Narrow" panose="020B0606020202030204" pitchFamily="34" charset="0"/>
                        <a:ea typeface="+mn-ea"/>
                        <a:cs typeface="+mn-cs"/>
                      </a:endParaRPr>
                    </a:p>
                  </a:txBody>
                  <a:tcPr/>
                </a:tc>
                <a:tc>
                  <a:txBody>
                    <a:bodyPr/>
                    <a:lstStyle/>
                    <a:p>
                      <a:pPr marL="0" indent="0">
                        <a:buFont typeface="Arial" panose="020B0604020202020204" pitchFamily="34" charset="0"/>
                        <a:buNone/>
                      </a:pPr>
                      <a:r>
                        <a:rPr lang="en-US" sz="900" kern="1200" dirty="0" smtClean="0">
                          <a:solidFill>
                            <a:schemeClr val="tx2"/>
                          </a:solidFill>
                          <a:latin typeface="Arial Narrow" panose="020B0606020202030204" pitchFamily="34" charset="0"/>
                          <a:ea typeface="+mn-ea"/>
                          <a:cs typeface="+mn-cs"/>
                        </a:rPr>
                        <a:t>Anticipated Aug – Sept 2019</a:t>
                      </a:r>
                      <a:endParaRPr lang="en-US" sz="900" kern="1200" dirty="0">
                        <a:solidFill>
                          <a:schemeClr val="tx2"/>
                        </a:solidFill>
                        <a:latin typeface="Arial Narrow" panose="020B0606020202030204" pitchFamily="34" charset="0"/>
                        <a:ea typeface="+mn-ea"/>
                        <a:cs typeface="+mn-cs"/>
                      </a:endParaRPr>
                    </a:p>
                  </a:txBody>
                  <a:tcPr/>
                </a:tc>
                <a:extLst>
                  <a:ext uri="{0D108BD9-81ED-4DB2-BD59-A6C34878D82A}">
                    <a16:rowId xmlns:a16="http://schemas.microsoft.com/office/drawing/2014/main" val="1439664670"/>
                  </a:ext>
                </a:extLst>
              </a:tr>
              <a:tr h="370840">
                <a:tc>
                  <a:txBody>
                    <a:bodyPr/>
                    <a:lstStyle/>
                    <a:p>
                      <a:r>
                        <a:rPr lang="en-US" sz="900" b="1" kern="1200" dirty="0" smtClean="0">
                          <a:solidFill>
                            <a:schemeClr val="tx2"/>
                          </a:solidFill>
                          <a:latin typeface="Arial Narrow" panose="020B0606020202030204" pitchFamily="34" charset="0"/>
                          <a:ea typeface="+mn-ea"/>
                          <a:cs typeface="+mn-cs"/>
                        </a:rPr>
                        <a:t>User Acceptance Test (UAT)</a:t>
                      </a:r>
                      <a:endParaRPr lang="en-US" sz="900" b="1" kern="1200" dirty="0">
                        <a:solidFill>
                          <a:schemeClr val="tx2"/>
                        </a:solidFill>
                        <a:latin typeface="Arial Narrow" panose="020B0606020202030204" pitchFamily="34" charset="0"/>
                        <a:ea typeface="+mn-ea"/>
                        <a:cs typeface="+mn-cs"/>
                      </a:endParaRPr>
                    </a:p>
                  </a:txBody>
                  <a:tcPr/>
                </a:tc>
                <a:tc>
                  <a:txBody>
                    <a:bodyPr/>
                    <a:lstStyle/>
                    <a:p>
                      <a:r>
                        <a:rPr lang="en-US" sz="900" kern="1200" dirty="0" smtClean="0">
                          <a:solidFill>
                            <a:schemeClr val="tx2"/>
                          </a:solidFill>
                          <a:latin typeface="Arial Narrow" panose="020B0606020202030204" pitchFamily="34" charset="0"/>
                          <a:ea typeface="+mn-ea"/>
                          <a:cs typeface="+mn-cs"/>
                        </a:rPr>
                        <a:t>Will be focused on confirming the functional requirements and business processes documented have been met by the KR solution. This testing will also focus on the identified business flows and processes that the integrated systems will support, including the inbound and outbound exchange of data and the smooth and timely flow of information. Unlike earlier testing, the objective of UAT is to prove that the system does work to the satisfaction of the end user community. The level of testing undertaken in Functional Test and SIT should ensure that UAT demonstrates a fully working system in a way that builds the confidence of the end users. There will be some errors, either from use by unfamiliar operators using data entry or key sequences not imagined by the project team, or test cases/scenarios not attempted during earlier testing cycles, but the level of errors should not impact end user confidence adversely. This means that any problems reported should be handled in an efficient and transparent manner. There will be two UAT cycles. The first UAT cycle evaluates the pre-production environment, user training, the user and support documentation, and support infrastructure. UAT testers will execute various test scenarios using production ready security profiles. The second UAT cycle will incorporate corrections to errors discovered during testing, updates to user and support documentation and final sign-off.</a:t>
                      </a:r>
                      <a:endParaRPr lang="en-US" sz="900" kern="1200" dirty="0">
                        <a:solidFill>
                          <a:schemeClr val="tx2"/>
                        </a:solidFill>
                        <a:latin typeface="Arial Narrow" panose="020B0606020202030204" pitchFamily="34" charset="0"/>
                        <a:ea typeface="+mn-ea"/>
                        <a:cs typeface="+mn-cs"/>
                      </a:endParaRPr>
                    </a:p>
                  </a:txBody>
                  <a:tcPr/>
                </a:tc>
                <a:tc>
                  <a:txBody>
                    <a:bodyPr/>
                    <a:lstStyle/>
                    <a:p>
                      <a:r>
                        <a:rPr lang="en-US" sz="900" kern="1200" dirty="0" smtClean="0">
                          <a:solidFill>
                            <a:schemeClr val="tx2"/>
                          </a:solidFill>
                          <a:latin typeface="Arial Narrow" panose="020B0606020202030204" pitchFamily="34" charset="0"/>
                          <a:ea typeface="+mn-ea"/>
                          <a:cs typeface="+mn-cs"/>
                        </a:rPr>
                        <a:t>User Acceptance</a:t>
                      </a:r>
                      <a:endParaRPr lang="en-US" sz="900" kern="1200" dirty="0">
                        <a:solidFill>
                          <a:schemeClr val="tx2"/>
                        </a:solidFill>
                        <a:latin typeface="Arial Narrow" panose="020B0606020202030204" pitchFamily="34" charset="0"/>
                        <a:ea typeface="+mn-ea"/>
                        <a:cs typeface="+mn-cs"/>
                      </a:endParaRPr>
                    </a:p>
                  </a:txBody>
                  <a:tcPr/>
                </a:tc>
                <a:tc>
                  <a:txBody>
                    <a:bodyPr/>
                    <a:lstStyle/>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identified staff level users (line staff) </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identified management level users (managers)</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KR Consultants (support to testers only)</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Test Team (support to testers only)</a:t>
                      </a:r>
                    </a:p>
                    <a:p>
                      <a:pPr marL="171450" indent="-171450">
                        <a:buFont typeface="Arial" panose="020B0604020202020204" pitchFamily="34" charset="0"/>
                        <a:buChar char="•"/>
                      </a:pPr>
                      <a:r>
                        <a:rPr lang="en-US" sz="900" kern="1200" dirty="0" smtClean="0">
                          <a:solidFill>
                            <a:schemeClr val="tx2"/>
                          </a:solidFill>
                          <a:latin typeface="Arial Narrow" panose="020B0606020202030204" pitchFamily="34" charset="0"/>
                          <a:ea typeface="+mn-ea"/>
                          <a:cs typeface="+mn-cs"/>
                        </a:rPr>
                        <a:t>UCSD Process Lead </a:t>
                      </a:r>
                      <a:endParaRPr lang="en-US" sz="900" kern="1200" dirty="0">
                        <a:solidFill>
                          <a:schemeClr val="tx2"/>
                        </a:solidFill>
                        <a:latin typeface="Arial Narrow" panose="020B0606020202030204" pitchFamily="34" charset="0"/>
                        <a:ea typeface="+mn-ea"/>
                        <a:cs typeface="+mn-cs"/>
                      </a:endParaRPr>
                    </a:p>
                  </a:txBody>
                  <a:tcPr/>
                </a:tc>
                <a:tc>
                  <a:txBody>
                    <a:bodyPr/>
                    <a:lstStyle/>
                    <a:p>
                      <a:pPr marL="0" indent="0">
                        <a:buFont typeface="Arial" panose="020B0604020202020204" pitchFamily="34" charset="0"/>
                        <a:buNone/>
                      </a:pPr>
                      <a:r>
                        <a:rPr lang="en-US" sz="900" kern="1200" dirty="0" smtClean="0">
                          <a:solidFill>
                            <a:schemeClr val="tx2"/>
                          </a:solidFill>
                          <a:latin typeface="Arial Narrow" panose="020B0606020202030204" pitchFamily="34" charset="0"/>
                          <a:ea typeface="+mn-ea"/>
                          <a:cs typeface="+mn-cs"/>
                        </a:rPr>
                        <a:t>Anticipated Oct – Nov 2019</a:t>
                      </a:r>
                      <a:endParaRPr lang="en-US" sz="900" kern="1200" dirty="0">
                        <a:solidFill>
                          <a:schemeClr val="tx2"/>
                        </a:solidFill>
                        <a:latin typeface="Arial Narrow" panose="020B0606020202030204" pitchFamily="34" charset="0"/>
                        <a:ea typeface="+mn-ea"/>
                        <a:cs typeface="+mn-cs"/>
                      </a:endParaRPr>
                    </a:p>
                  </a:txBody>
                  <a:tcPr/>
                </a:tc>
                <a:extLst>
                  <a:ext uri="{0D108BD9-81ED-4DB2-BD59-A6C34878D82A}">
                    <a16:rowId xmlns:a16="http://schemas.microsoft.com/office/drawing/2014/main" val="3819737070"/>
                  </a:ext>
                </a:extLst>
              </a:tr>
            </a:tbl>
          </a:graphicData>
        </a:graphic>
      </p:graphicFrame>
      <p:sp>
        <p:nvSpPr>
          <p:cNvPr id="9" name="Rectangle 8"/>
          <p:cNvSpPr/>
          <p:nvPr/>
        </p:nvSpPr>
        <p:spPr>
          <a:xfrm>
            <a:off x="-13854" y="6475171"/>
            <a:ext cx="12167062" cy="369332"/>
          </a:xfrm>
          <a:prstGeom prst="rect">
            <a:avLst/>
          </a:prstGeom>
        </p:spPr>
        <p:txBody>
          <a:bodyPr wrap="square">
            <a:spAutoFit/>
          </a:bodyPr>
          <a:lstStyle/>
          <a:p>
            <a:r>
              <a:rPr lang="en-US" sz="900" b="1" dirty="0">
                <a:solidFill>
                  <a:schemeClr val="bg1">
                    <a:lumMod val="50000"/>
                  </a:schemeClr>
                </a:solidFill>
                <a:latin typeface="Arial Narrow" panose="020B0606020202030204" pitchFamily="34" charset="0"/>
              </a:rPr>
              <a:t>Phase 1:</a:t>
            </a:r>
            <a:r>
              <a:rPr lang="en-US" sz="900" dirty="0">
                <a:solidFill>
                  <a:schemeClr val="bg1">
                    <a:lumMod val="50000"/>
                  </a:schemeClr>
                </a:solidFill>
                <a:latin typeface="Arial Narrow" panose="020B0606020202030204" pitchFamily="34" charset="0"/>
              </a:rPr>
              <a:t> to identify any blocking or high severity defects and is expected that it might be necessary to use some work-</a:t>
            </a:r>
            <a:r>
              <a:rPr lang="en-US" sz="900" dirty="0" err="1">
                <a:solidFill>
                  <a:schemeClr val="bg1">
                    <a:lumMod val="50000"/>
                  </a:schemeClr>
                </a:solidFill>
                <a:latin typeface="Arial Narrow" panose="020B0606020202030204" pitchFamily="34" charset="0"/>
              </a:rPr>
              <a:t>arounds</a:t>
            </a:r>
            <a:r>
              <a:rPr lang="en-US" sz="900" dirty="0">
                <a:solidFill>
                  <a:schemeClr val="bg1">
                    <a:lumMod val="50000"/>
                  </a:schemeClr>
                </a:solidFill>
                <a:latin typeface="Arial Narrow" panose="020B0606020202030204" pitchFamily="34" charset="0"/>
              </a:rPr>
              <a:t> in order to execute all the test cases in the first test cycle.</a:t>
            </a:r>
          </a:p>
          <a:p>
            <a:r>
              <a:rPr lang="en-US" sz="900" b="1" dirty="0">
                <a:solidFill>
                  <a:schemeClr val="bg1">
                    <a:lumMod val="50000"/>
                  </a:schemeClr>
                </a:solidFill>
                <a:latin typeface="Arial Narrow" panose="020B0606020202030204" pitchFamily="34" charset="0"/>
              </a:rPr>
              <a:t>Phase 2:</a:t>
            </a:r>
            <a:r>
              <a:rPr lang="en-US" sz="900" dirty="0">
                <a:solidFill>
                  <a:schemeClr val="bg1">
                    <a:lumMod val="50000"/>
                  </a:schemeClr>
                </a:solidFill>
                <a:latin typeface="Arial Narrow" panose="020B0606020202030204" pitchFamily="34" charset="0"/>
              </a:rPr>
              <a:t> to confirm resolutions to previously identified defects, execute test cases that previously required work-</a:t>
            </a:r>
            <a:r>
              <a:rPr lang="en-US" sz="900" dirty="0" err="1">
                <a:solidFill>
                  <a:schemeClr val="bg1">
                    <a:lumMod val="50000"/>
                  </a:schemeClr>
                </a:solidFill>
                <a:latin typeface="Arial Narrow" panose="020B0606020202030204" pitchFamily="34" charset="0"/>
              </a:rPr>
              <a:t>arounds</a:t>
            </a:r>
            <a:r>
              <a:rPr lang="en-US" sz="900" dirty="0">
                <a:solidFill>
                  <a:schemeClr val="bg1">
                    <a:lumMod val="50000"/>
                  </a:schemeClr>
                </a:solidFill>
                <a:latin typeface="Arial Narrow" panose="020B0606020202030204" pitchFamily="34" charset="0"/>
              </a:rPr>
              <a:t> in the first test cycle, correct gaps in the test cases which were identified during execution in the first test cycle.</a:t>
            </a:r>
          </a:p>
        </p:txBody>
      </p:sp>
    </p:spTree>
    <p:extLst>
      <p:ext uri="{BB962C8B-B14F-4D97-AF65-F5344CB8AC3E}">
        <p14:creationId xmlns:p14="http://schemas.microsoft.com/office/powerpoint/2010/main" val="1221011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Teams	</a:t>
            </a:r>
            <a:endParaRPr lang="en-US" dirty="0"/>
          </a:p>
        </p:txBody>
      </p:sp>
      <p:sp>
        <p:nvSpPr>
          <p:cNvPr id="4" name="Text Placeholder 3"/>
          <p:cNvSpPr>
            <a:spLocks noGrp="1"/>
          </p:cNvSpPr>
          <p:nvPr>
            <p:ph type="body" sz="quarter" idx="13"/>
          </p:nvPr>
        </p:nvSpPr>
        <p:spPr/>
        <p:txBody>
          <a:bodyPr/>
          <a:lstStyle/>
          <a:p>
            <a:r>
              <a:rPr lang="en-US" dirty="0" smtClean="0"/>
              <a:t>Who is testing?</a:t>
            </a:r>
            <a:endParaRPr lang="en-US" dirty="0"/>
          </a:p>
        </p:txBody>
      </p:sp>
      <p:graphicFrame>
        <p:nvGraphicFramePr>
          <p:cNvPr id="6" name="Content Placeholder 6"/>
          <p:cNvGraphicFramePr>
            <a:graphicFrameLocks noGrp="1"/>
          </p:cNvGraphicFramePr>
          <p:nvPr>
            <p:ph idx="1"/>
            <p:extLst>
              <p:ext uri="{D42A27DB-BD31-4B8C-83A1-F6EECF244321}">
                <p14:modId xmlns:p14="http://schemas.microsoft.com/office/powerpoint/2010/main" val="535479746"/>
              </p:ext>
            </p:extLst>
          </p:nvPr>
        </p:nvGraphicFramePr>
        <p:xfrm>
          <a:off x="559837" y="1700848"/>
          <a:ext cx="9543521" cy="4664747"/>
        </p:xfrm>
        <a:graphic>
          <a:graphicData uri="http://schemas.openxmlformats.org/drawingml/2006/table">
            <a:tbl>
              <a:tblPr firstRow="1" bandRow="1">
                <a:tableStyleId>{EB9631B5-78F2-41C9-869B-9F39066F8104}</a:tableStyleId>
              </a:tblPr>
              <a:tblGrid>
                <a:gridCol w="4105469">
                  <a:extLst>
                    <a:ext uri="{9D8B030D-6E8A-4147-A177-3AD203B41FA5}">
                      <a16:colId xmlns:a16="http://schemas.microsoft.com/office/drawing/2014/main" val="141278926"/>
                    </a:ext>
                  </a:extLst>
                </a:gridCol>
                <a:gridCol w="5438052">
                  <a:extLst>
                    <a:ext uri="{9D8B030D-6E8A-4147-A177-3AD203B41FA5}">
                      <a16:colId xmlns:a16="http://schemas.microsoft.com/office/drawing/2014/main" val="2597424855"/>
                    </a:ext>
                  </a:extLst>
                </a:gridCol>
              </a:tblGrid>
              <a:tr h="290943">
                <a:tc>
                  <a:txBody>
                    <a:bodyPr/>
                    <a:lstStyle/>
                    <a:p>
                      <a:r>
                        <a:rPr lang="en-US" sz="1400" dirty="0" smtClean="0"/>
                        <a:t>Testing Team</a:t>
                      </a:r>
                      <a:endParaRPr lang="en-US" sz="1400" dirty="0"/>
                    </a:p>
                  </a:txBody>
                  <a:tcPr/>
                </a:tc>
                <a:tc>
                  <a:txBody>
                    <a:bodyPr/>
                    <a:lstStyle/>
                    <a:p>
                      <a:r>
                        <a:rPr lang="en-US" sz="1400" dirty="0" smtClean="0"/>
                        <a:t>Member</a:t>
                      </a:r>
                      <a:endParaRPr lang="en-US" sz="1400" dirty="0"/>
                    </a:p>
                  </a:txBody>
                  <a:tcPr/>
                </a:tc>
                <a:extLst>
                  <a:ext uri="{0D108BD9-81ED-4DB2-BD59-A6C34878D82A}">
                    <a16:rowId xmlns:a16="http://schemas.microsoft.com/office/drawing/2014/main" val="4119533460"/>
                  </a:ext>
                </a:extLst>
              </a:tr>
              <a:tr h="300785">
                <a:tc>
                  <a:txBody>
                    <a:bodyPr/>
                    <a:lstStyle/>
                    <a:p>
                      <a:r>
                        <a:rPr lang="en-US" sz="1400" b="1" dirty="0" smtClean="0">
                          <a:solidFill>
                            <a:schemeClr val="tx2"/>
                          </a:solidFill>
                        </a:rPr>
                        <a:t>UCSD</a:t>
                      </a:r>
                      <a:r>
                        <a:rPr lang="en-US" sz="1400" b="1" baseline="0" dirty="0" smtClean="0">
                          <a:solidFill>
                            <a:schemeClr val="tx2"/>
                          </a:solidFill>
                        </a:rPr>
                        <a:t> Technical Team</a:t>
                      </a:r>
                      <a:endParaRPr lang="en-US" sz="1400" b="1" dirty="0">
                        <a:solidFill>
                          <a:schemeClr val="tx2"/>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rPr>
                        <a:t>Robert Dias,</a:t>
                      </a:r>
                      <a:r>
                        <a:rPr lang="en-US" sz="1400" b="1" baseline="0" dirty="0" smtClean="0">
                          <a:solidFill>
                            <a:schemeClr val="tx2"/>
                          </a:solidFill>
                        </a:rPr>
                        <a:t> </a:t>
                      </a:r>
                      <a:r>
                        <a:rPr lang="en-US" sz="1400" baseline="0" dirty="0" smtClean="0">
                          <a:solidFill>
                            <a:schemeClr val="tx2"/>
                          </a:solidFill>
                        </a:rPr>
                        <a:t>Solutions Architect</a:t>
                      </a:r>
                      <a:endParaRPr lang="en-US" sz="1400" dirty="0" smtClean="0">
                        <a:solidFill>
                          <a:schemeClr val="tx2"/>
                        </a:solidFill>
                      </a:endParaRPr>
                    </a:p>
                  </a:txBody>
                  <a:tcPr/>
                </a:tc>
                <a:extLst>
                  <a:ext uri="{0D108BD9-81ED-4DB2-BD59-A6C34878D82A}">
                    <a16:rowId xmlns:a16="http://schemas.microsoft.com/office/drawing/2014/main" val="1802019357"/>
                  </a:ext>
                </a:extLst>
              </a:tr>
              <a:tr h="737907">
                <a:tc>
                  <a:txBody>
                    <a:bodyPr/>
                    <a:lstStyle/>
                    <a:p>
                      <a:r>
                        <a:rPr lang="en-US" sz="1400" b="1" dirty="0" smtClean="0">
                          <a:solidFill>
                            <a:schemeClr val="tx2"/>
                          </a:solidFill>
                        </a:rPr>
                        <a:t>UCSD Configuration</a:t>
                      </a:r>
                      <a:r>
                        <a:rPr lang="en-US" sz="1400" b="1" baseline="0" dirty="0" smtClean="0">
                          <a:solidFill>
                            <a:schemeClr val="tx2"/>
                          </a:solidFill>
                        </a:rPr>
                        <a:t> Team</a:t>
                      </a:r>
                      <a:endParaRPr lang="en-US" sz="1400" b="1" dirty="0">
                        <a:solidFill>
                          <a:schemeClr val="tx2"/>
                        </a:solidFill>
                      </a:endParaRPr>
                    </a:p>
                  </a:txBody>
                  <a:tcPr/>
                </a:tc>
                <a:tc>
                  <a:txBody>
                    <a:bodyPr/>
                    <a:lstStyle/>
                    <a:p>
                      <a:r>
                        <a:rPr lang="en-US" sz="1400" b="1" dirty="0" smtClean="0">
                          <a:solidFill>
                            <a:schemeClr val="tx2"/>
                          </a:solidFill>
                        </a:rPr>
                        <a:t>Jason DeFay</a:t>
                      </a:r>
                      <a:r>
                        <a:rPr lang="en-US" sz="1400" dirty="0" smtClean="0">
                          <a:solidFill>
                            <a:schemeClr val="tx2"/>
                          </a:solidFill>
                        </a:rPr>
                        <a:t>, Configuration</a:t>
                      </a:r>
                      <a:r>
                        <a:rPr lang="en-US" sz="1400" baseline="0" dirty="0" smtClean="0">
                          <a:solidFill>
                            <a:schemeClr val="tx2"/>
                          </a:solidFill>
                        </a:rPr>
                        <a:t> and Business Process Lead</a:t>
                      </a:r>
                      <a:endParaRPr lang="en-US" sz="1400" dirty="0" smtClean="0">
                        <a:solidFill>
                          <a:schemeClr val="tx2"/>
                        </a:solidFill>
                      </a:endParaRPr>
                    </a:p>
                    <a:p>
                      <a:r>
                        <a:rPr lang="en-US" sz="1400" b="1" dirty="0" smtClean="0">
                          <a:solidFill>
                            <a:schemeClr val="tx2"/>
                          </a:solidFill>
                        </a:rPr>
                        <a:t>Sunny Kochhar</a:t>
                      </a:r>
                      <a:r>
                        <a:rPr lang="en-US" sz="1400" dirty="0" smtClean="0">
                          <a:solidFill>
                            <a:schemeClr val="tx2"/>
                          </a:solidFill>
                        </a:rPr>
                        <a:t>, Business Analysis and Configuration Support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rPr>
                        <a:t>Evan Kerry, </a:t>
                      </a:r>
                      <a:r>
                        <a:rPr lang="en-US" sz="1400" dirty="0" smtClean="0">
                          <a:solidFill>
                            <a:schemeClr val="tx2"/>
                          </a:solidFill>
                        </a:rPr>
                        <a:t>Business Analysis and Configuration Support</a:t>
                      </a:r>
                    </a:p>
                  </a:txBody>
                  <a:tcPr/>
                </a:tc>
                <a:extLst>
                  <a:ext uri="{0D108BD9-81ED-4DB2-BD59-A6C34878D82A}">
                    <a16:rowId xmlns:a16="http://schemas.microsoft.com/office/drawing/2014/main" val="258114961"/>
                  </a:ext>
                </a:extLst>
              </a:tr>
              <a:tr h="370840">
                <a:tc>
                  <a:txBody>
                    <a:bodyPr/>
                    <a:lstStyle/>
                    <a:p>
                      <a:r>
                        <a:rPr lang="en-US" sz="1400" b="1" dirty="0" smtClean="0">
                          <a:solidFill>
                            <a:schemeClr val="tx2"/>
                          </a:solidFill>
                        </a:rPr>
                        <a:t>UCSD Test</a:t>
                      </a:r>
                      <a:r>
                        <a:rPr lang="en-US" sz="1400" b="1" baseline="0" dirty="0" smtClean="0">
                          <a:solidFill>
                            <a:schemeClr val="tx2"/>
                          </a:solidFill>
                        </a:rPr>
                        <a:t> Team</a:t>
                      </a:r>
                      <a:endParaRPr lang="en-US" sz="1400" b="1" dirty="0">
                        <a:solidFill>
                          <a:schemeClr val="tx2"/>
                        </a:solidFill>
                      </a:endParaRPr>
                    </a:p>
                  </a:txBody>
                  <a:tcPr/>
                </a:tc>
                <a:tc>
                  <a:txBody>
                    <a:bodyPr/>
                    <a:lstStyle/>
                    <a:p>
                      <a:r>
                        <a:rPr lang="en-US" sz="1400" b="1" dirty="0" smtClean="0">
                          <a:solidFill>
                            <a:schemeClr val="tx2"/>
                          </a:solidFill>
                        </a:rPr>
                        <a:t>David Edmondson</a:t>
                      </a:r>
                      <a:r>
                        <a:rPr lang="en-US" sz="1400" dirty="0" smtClean="0">
                          <a:solidFill>
                            <a:schemeClr val="tx2"/>
                          </a:solidFill>
                        </a:rPr>
                        <a:t>, Testing Lead</a:t>
                      </a:r>
                    </a:p>
                    <a:p>
                      <a:r>
                        <a:rPr lang="en-US" sz="1400" b="1" baseline="0" dirty="0" smtClean="0">
                          <a:solidFill>
                            <a:schemeClr val="tx2"/>
                          </a:solidFill>
                        </a:rPr>
                        <a:t>Long Ton-That, </a:t>
                      </a:r>
                      <a:r>
                        <a:rPr lang="en-US" sz="1400" baseline="0" dirty="0" smtClean="0">
                          <a:solidFill>
                            <a:schemeClr val="tx2"/>
                          </a:solidFill>
                        </a:rPr>
                        <a:t>Tester</a:t>
                      </a:r>
                    </a:p>
                    <a:p>
                      <a:r>
                        <a:rPr lang="en-US" sz="1400" b="1" baseline="0" dirty="0" smtClean="0">
                          <a:solidFill>
                            <a:schemeClr val="tx2"/>
                          </a:solidFill>
                        </a:rPr>
                        <a:t>Bill Sweetman</a:t>
                      </a:r>
                      <a:r>
                        <a:rPr lang="en-US" sz="1400" baseline="0" dirty="0" smtClean="0">
                          <a:solidFill>
                            <a:schemeClr val="tx2"/>
                          </a:solidFill>
                        </a:rPr>
                        <a:t>, Director Financial Information Systems</a:t>
                      </a:r>
                      <a:endParaRPr lang="en-US" sz="1400" dirty="0">
                        <a:solidFill>
                          <a:schemeClr val="tx2"/>
                        </a:solidFill>
                      </a:endParaRPr>
                    </a:p>
                  </a:txBody>
                  <a:tcPr/>
                </a:tc>
                <a:extLst>
                  <a:ext uri="{0D108BD9-81ED-4DB2-BD59-A6C34878D82A}">
                    <a16:rowId xmlns:a16="http://schemas.microsoft.com/office/drawing/2014/main" val="121159148"/>
                  </a:ext>
                </a:extLst>
              </a:tr>
              <a:tr h="370840">
                <a:tc>
                  <a:txBody>
                    <a:bodyPr/>
                    <a:lstStyle/>
                    <a:p>
                      <a:r>
                        <a:rPr lang="en-US" sz="1400" b="1" dirty="0" smtClean="0">
                          <a:solidFill>
                            <a:schemeClr val="tx2"/>
                          </a:solidFill>
                        </a:rPr>
                        <a:t>UCSD Process Lead </a:t>
                      </a:r>
                    </a:p>
                  </a:txBody>
                  <a:tcPr/>
                </a:tc>
                <a:tc>
                  <a:txBody>
                    <a:bodyPr/>
                    <a:lstStyle/>
                    <a:p>
                      <a:r>
                        <a:rPr lang="en-US" sz="1400" b="1" dirty="0" smtClean="0">
                          <a:solidFill>
                            <a:schemeClr val="tx2"/>
                          </a:solidFill>
                        </a:rPr>
                        <a:t>Jason DeFay, </a:t>
                      </a:r>
                      <a:r>
                        <a:rPr lang="en-US" sz="1400" dirty="0" smtClean="0">
                          <a:solidFill>
                            <a:schemeClr val="tx2"/>
                          </a:solidFill>
                        </a:rPr>
                        <a:t>Configuration</a:t>
                      </a:r>
                      <a:r>
                        <a:rPr lang="en-US" sz="1400" baseline="0" dirty="0" smtClean="0">
                          <a:solidFill>
                            <a:schemeClr val="tx2"/>
                          </a:solidFill>
                        </a:rPr>
                        <a:t> and Business Process Lead</a:t>
                      </a:r>
                      <a:endParaRPr lang="en-US" sz="1400" dirty="0" smtClean="0">
                        <a:solidFill>
                          <a:schemeClr val="tx2"/>
                        </a:solidFill>
                      </a:endParaRPr>
                    </a:p>
                  </a:txBody>
                  <a:tcPr/>
                </a:tc>
                <a:extLst>
                  <a:ext uri="{0D108BD9-81ED-4DB2-BD59-A6C34878D82A}">
                    <a16:rowId xmlns:a16="http://schemas.microsoft.com/office/drawing/2014/main" val="39608650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smtClean="0">
                          <a:ln>
                            <a:noFill/>
                          </a:ln>
                          <a:solidFill>
                            <a:schemeClr val="tx2"/>
                          </a:solidFill>
                          <a:effectLst/>
                          <a:uLnTx/>
                          <a:uFillTx/>
                        </a:rPr>
                        <a:t>KR Technical Team</a:t>
                      </a:r>
                      <a:endParaRPr kumimoji="0" lang="en-US" sz="1400" b="1" i="0" u="none" strike="noStrike" kern="1200" cap="none" spc="0" normalizeH="0" baseline="0" noProof="0" dirty="0">
                        <a:ln>
                          <a:noFill/>
                        </a:ln>
                        <a:solidFill>
                          <a:schemeClr val="tx2"/>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smtClean="0">
                          <a:ln>
                            <a:noFill/>
                          </a:ln>
                          <a:solidFill>
                            <a:schemeClr val="tx2"/>
                          </a:solidFill>
                          <a:effectLst/>
                          <a:uLnTx/>
                          <a:uFillTx/>
                        </a:rPr>
                        <a:t>Terry Durkin</a:t>
                      </a:r>
                      <a:r>
                        <a:rPr kumimoji="0" lang="en-US" sz="1400" u="none" strike="noStrike" kern="1200" cap="none" spc="0" normalizeH="0" baseline="0" noProof="0" dirty="0" smtClean="0">
                          <a:ln>
                            <a:noFill/>
                          </a:ln>
                          <a:solidFill>
                            <a:schemeClr val="tx2"/>
                          </a:solidFill>
                          <a:effectLst/>
                          <a:uLnTx/>
                          <a:uFillTx/>
                        </a:rPr>
                        <a:t>, </a:t>
                      </a:r>
                      <a:r>
                        <a:rPr kumimoji="0" lang="en-US" sz="1400" u="none" strike="noStrike" kern="1200" cap="none" spc="0" normalizeH="0" baseline="0" noProof="0" dirty="0" err="1" smtClean="0">
                          <a:ln>
                            <a:noFill/>
                          </a:ln>
                          <a:solidFill>
                            <a:schemeClr val="tx2"/>
                          </a:solidFill>
                          <a:effectLst/>
                          <a:uLnTx/>
                          <a:uFillTx/>
                        </a:rPr>
                        <a:t>KualiCo</a:t>
                      </a:r>
                      <a:r>
                        <a:rPr kumimoji="0" lang="en-US" sz="1400" u="none" strike="noStrike" kern="1200" cap="none" spc="0" normalizeH="0" baseline="0" noProof="0" dirty="0" smtClean="0">
                          <a:ln>
                            <a:noFill/>
                          </a:ln>
                          <a:solidFill>
                            <a:schemeClr val="tx2"/>
                          </a:solidFill>
                          <a:effectLst/>
                          <a:uLnTx/>
                          <a:uFillTx/>
                        </a:rPr>
                        <a:t> – Technical Lead</a:t>
                      </a:r>
                      <a:endParaRPr kumimoji="0" lang="en-US" sz="1400" b="1" i="0" u="none" strike="noStrike" kern="1200" cap="none" spc="0" normalizeH="0" baseline="0" noProof="0" dirty="0">
                        <a:ln>
                          <a:noFill/>
                        </a:ln>
                        <a:solidFill>
                          <a:schemeClr val="tx2"/>
                        </a:solidFill>
                        <a:effectLst/>
                        <a:uLnTx/>
                        <a:uFillTx/>
                        <a:latin typeface="Calibri" panose="020F0502020204030204"/>
                        <a:ea typeface="+mn-ea"/>
                        <a:cs typeface="+mn-cs"/>
                      </a:endParaRPr>
                    </a:p>
                  </a:txBody>
                  <a:tcPr/>
                </a:tc>
                <a:extLst>
                  <a:ext uri="{0D108BD9-81ED-4DB2-BD59-A6C34878D82A}">
                    <a16:rowId xmlns:a16="http://schemas.microsoft.com/office/drawing/2014/main" val="34277378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2"/>
                          </a:solidFill>
                        </a:rPr>
                        <a:t>KR Consultants</a:t>
                      </a:r>
                    </a:p>
                  </a:txBody>
                  <a:tcPr/>
                </a:tc>
                <a:tc>
                  <a:txBody>
                    <a:bodyPr/>
                    <a:lstStyle/>
                    <a:p>
                      <a:r>
                        <a:rPr lang="en-US" sz="1400" b="1" dirty="0" smtClean="0">
                          <a:solidFill>
                            <a:schemeClr val="tx2"/>
                          </a:solidFill>
                        </a:rPr>
                        <a:t>Whit Baird</a:t>
                      </a:r>
                      <a:r>
                        <a:rPr lang="en-US" sz="1400" dirty="0" smtClean="0">
                          <a:solidFill>
                            <a:schemeClr val="tx2"/>
                          </a:solidFill>
                        </a:rPr>
                        <a:t>,  </a:t>
                      </a:r>
                      <a:r>
                        <a:rPr lang="en-US" sz="1400" dirty="0" err="1" smtClean="0">
                          <a:solidFill>
                            <a:schemeClr val="tx2"/>
                          </a:solidFill>
                        </a:rPr>
                        <a:t>KualiCo</a:t>
                      </a:r>
                      <a:r>
                        <a:rPr lang="en-US" sz="1400" dirty="0" smtClean="0">
                          <a:solidFill>
                            <a:schemeClr val="tx2"/>
                          </a:solidFill>
                        </a:rPr>
                        <a:t> – Project Lead</a:t>
                      </a:r>
                    </a:p>
                    <a:p>
                      <a:r>
                        <a:rPr lang="en-US" sz="1400" b="1" dirty="0" smtClean="0">
                          <a:solidFill>
                            <a:schemeClr val="tx2"/>
                          </a:solidFill>
                        </a:rPr>
                        <a:t>Kat Szulc</a:t>
                      </a:r>
                      <a:r>
                        <a:rPr lang="en-US" sz="1400" dirty="0" smtClean="0">
                          <a:solidFill>
                            <a:schemeClr val="tx2"/>
                          </a:solidFill>
                        </a:rPr>
                        <a:t>, </a:t>
                      </a:r>
                      <a:r>
                        <a:rPr lang="en-US" sz="1400" dirty="0" err="1" smtClean="0">
                          <a:solidFill>
                            <a:schemeClr val="tx2"/>
                          </a:solidFill>
                        </a:rPr>
                        <a:t>KualiCo</a:t>
                      </a:r>
                      <a:r>
                        <a:rPr lang="en-US" sz="1400" baseline="0" dirty="0" smtClean="0">
                          <a:solidFill>
                            <a:schemeClr val="tx2"/>
                          </a:solidFill>
                        </a:rPr>
                        <a:t> – Functional Lead</a:t>
                      </a:r>
                    </a:p>
                    <a:p>
                      <a:r>
                        <a:rPr lang="en-US" sz="1400" b="1" baseline="0" dirty="0" smtClean="0">
                          <a:solidFill>
                            <a:schemeClr val="tx2"/>
                          </a:solidFill>
                        </a:rPr>
                        <a:t>Kaci Foster, </a:t>
                      </a:r>
                      <a:r>
                        <a:rPr lang="en-US" sz="1400" baseline="0" dirty="0" err="1" smtClean="0">
                          <a:solidFill>
                            <a:schemeClr val="tx2"/>
                          </a:solidFill>
                        </a:rPr>
                        <a:t>KualiCo</a:t>
                      </a:r>
                      <a:r>
                        <a:rPr lang="en-US" sz="1400" baseline="0" dirty="0" smtClean="0">
                          <a:solidFill>
                            <a:schemeClr val="tx2"/>
                          </a:solidFill>
                        </a:rPr>
                        <a:t> – General Manager</a:t>
                      </a:r>
                      <a:endParaRPr lang="en-US" sz="1400" dirty="0" smtClean="0">
                        <a:solidFill>
                          <a:schemeClr val="tx2"/>
                        </a:solidFill>
                      </a:endParaRPr>
                    </a:p>
                  </a:txBody>
                  <a:tcPr/>
                </a:tc>
                <a:extLst>
                  <a:ext uri="{0D108BD9-81ED-4DB2-BD59-A6C34878D82A}">
                    <a16:rowId xmlns:a16="http://schemas.microsoft.com/office/drawing/2014/main" val="1353298111"/>
                  </a:ext>
                </a:extLst>
              </a:tr>
              <a:tr h="370840">
                <a:tc>
                  <a:txBody>
                    <a:bodyPr/>
                    <a:lstStyle/>
                    <a:p>
                      <a:r>
                        <a:rPr lang="en-US" sz="1400" b="1" dirty="0" smtClean="0">
                          <a:solidFill>
                            <a:schemeClr val="tx2"/>
                          </a:solidFill>
                        </a:rPr>
                        <a:t>UCSD SMEs</a:t>
                      </a:r>
                      <a:endParaRPr lang="en-US" sz="1400" b="1" dirty="0">
                        <a:solidFill>
                          <a:schemeClr val="tx2"/>
                        </a:solidFill>
                      </a:endParaRPr>
                    </a:p>
                  </a:txBody>
                  <a:tcPr/>
                </a:tc>
                <a:tc>
                  <a:txBody>
                    <a:bodyPr/>
                    <a:lstStyle/>
                    <a:p>
                      <a:r>
                        <a:rPr lang="en-US" sz="1400" b="1" dirty="0" smtClean="0">
                          <a:solidFill>
                            <a:schemeClr val="tx2"/>
                          </a:solidFill>
                        </a:rPr>
                        <a:t>Business Process SMEs</a:t>
                      </a:r>
                      <a:endParaRPr lang="en-US" sz="1400" b="1" dirty="0">
                        <a:solidFill>
                          <a:schemeClr val="tx2"/>
                        </a:solidFill>
                      </a:endParaRPr>
                    </a:p>
                  </a:txBody>
                  <a:tcPr/>
                </a:tc>
                <a:extLst>
                  <a:ext uri="{0D108BD9-81ED-4DB2-BD59-A6C34878D82A}">
                    <a16:rowId xmlns:a16="http://schemas.microsoft.com/office/drawing/2014/main" val="3080320797"/>
                  </a:ext>
                </a:extLst>
              </a:tr>
              <a:tr h="370840">
                <a:tc>
                  <a:txBody>
                    <a:bodyPr/>
                    <a:lstStyle/>
                    <a:p>
                      <a:r>
                        <a:rPr lang="en-US" sz="1400" b="1" dirty="0" smtClean="0">
                          <a:solidFill>
                            <a:schemeClr val="tx2"/>
                          </a:solidFill>
                        </a:rPr>
                        <a:t>UCSD identified staff level users (line staff) </a:t>
                      </a:r>
                    </a:p>
                  </a:txBody>
                  <a:tcPr/>
                </a:tc>
                <a:tc>
                  <a:txBody>
                    <a:bodyPr/>
                    <a:lstStyle/>
                    <a:p>
                      <a:r>
                        <a:rPr lang="en-US" sz="1400" b="1" dirty="0" smtClean="0">
                          <a:solidFill>
                            <a:schemeClr val="tx2"/>
                          </a:solidFill>
                        </a:rPr>
                        <a:t>To be named</a:t>
                      </a:r>
                      <a:endParaRPr lang="en-US" sz="1400" b="1" dirty="0">
                        <a:solidFill>
                          <a:schemeClr val="tx2"/>
                        </a:solidFill>
                      </a:endParaRPr>
                    </a:p>
                  </a:txBody>
                  <a:tcPr/>
                </a:tc>
                <a:extLst>
                  <a:ext uri="{0D108BD9-81ED-4DB2-BD59-A6C34878D82A}">
                    <a16:rowId xmlns:a16="http://schemas.microsoft.com/office/drawing/2014/main" val="3819737070"/>
                  </a:ext>
                </a:extLst>
              </a:tr>
              <a:tr h="370840">
                <a:tc>
                  <a:txBody>
                    <a:bodyPr/>
                    <a:lstStyle/>
                    <a:p>
                      <a:r>
                        <a:rPr lang="en-US" sz="1400" b="1" dirty="0" smtClean="0">
                          <a:solidFill>
                            <a:schemeClr val="tx2"/>
                          </a:solidFill>
                        </a:rPr>
                        <a:t>UCSD identified management level users (managers)</a:t>
                      </a:r>
                    </a:p>
                  </a:txBody>
                  <a:tcPr/>
                </a:tc>
                <a:tc>
                  <a:txBody>
                    <a:bodyPr/>
                    <a:lstStyle/>
                    <a:p>
                      <a:r>
                        <a:rPr lang="en-US" sz="1400" b="1" dirty="0" smtClean="0">
                          <a:solidFill>
                            <a:schemeClr val="tx2"/>
                          </a:solidFill>
                        </a:rPr>
                        <a:t>To be named</a:t>
                      </a:r>
                      <a:endParaRPr lang="en-US" sz="1400" b="1" dirty="0">
                        <a:solidFill>
                          <a:schemeClr val="tx2"/>
                        </a:solidFill>
                      </a:endParaRPr>
                    </a:p>
                  </a:txBody>
                  <a:tcPr/>
                </a:tc>
                <a:extLst>
                  <a:ext uri="{0D108BD9-81ED-4DB2-BD59-A6C34878D82A}">
                    <a16:rowId xmlns:a16="http://schemas.microsoft.com/office/drawing/2014/main" val="3696886389"/>
                  </a:ext>
                </a:extLst>
              </a:tr>
            </a:tbl>
          </a:graphicData>
        </a:graphic>
      </p:graphicFrame>
    </p:spTree>
    <p:extLst>
      <p:ext uri="{BB962C8B-B14F-4D97-AF65-F5344CB8AC3E}">
        <p14:creationId xmlns:p14="http://schemas.microsoft.com/office/powerpoint/2010/main" val="1295389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585333" y="1547809"/>
            <a:ext cx="2537251" cy="2767913"/>
          </a:xfrm>
          <a:prstGeom prst="rect">
            <a:avLst/>
          </a:prstGeom>
          <a:solidFill>
            <a:srgbClr val="005982"/>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p:cNvSpPr/>
          <p:nvPr/>
        </p:nvSpPr>
        <p:spPr>
          <a:xfrm>
            <a:off x="4632993" y="1540984"/>
            <a:ext cx="2537251" cy="276791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Rectangle 3"/>
          <p:cNvSpPr/>
          <p:nvPr/>
        </p:nvSpPr>
        <p:spPr>
          <a:xfrm>
            <a:off x="1727759" y="1555694"/>
            <a:ext cx="2537251" cy="276791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Rectangle 1"/>
          <p:cNvSpPr/>
          <p:nvPr/>
        </p:nvSpPr>
        <p:spPr>
          <a:xfrm>
            <a:off x="0" y="2092457"/>
            <a:ext cx="12192000" cy="1457325"/>
          </a:xfrm>
          <a:prstGeom prst="rect">
            <a:avLst/>
          </a:prstGeom>
          <a:solidFill>
            <a:schemeClr val="bg1">
              <a:lumMod val="95000"/>
              <a:alpha val="27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TextBox 2"/>
          <p:cNvSpPr txBox="1"/>
          <p:nvPr/>
        </p:nvSpPr>
        <p:spPr>
          <a:xfrm>
            <a:off x="1787015" y="1548774"/>
            <a:ext cx="1578576" cy="369332"/>
          </a:xfrm>
          <a:prstGeom prst="rect">
            <a:avLst/>
          </a:prstGeom>
          <a:noFill/>
        </p:spPr>
        <p:txBody>
          <a:bodyPr wrap="square" rtlCol="0">
            <a:spAutoFit/>
          </a:bodyPr>
          <a:lstStyle/>
          <a:p>
            <a:r>
              <a:rPr lang="en-US" dirty="0" smtClean="0">
                <a:solidFill>
                  <a:srgbClr val="FFFFFF"/>
                </a:solidFill>
              </a:rPr>
              <a:t>Part 1</a:t>
            </a:r>
            <a:endParaRPr lang="en-US" dirty="0">
              <a:solidFill>
                <a:srgbClr val="FFFFFF"/>
              </a:solidFill>
            </a:endParaRPr>
          </a:p>
        </p:txBody>
      </p:sp>
      <p:sp>
        <p:nvSpPr>
          <p:cNvPr id="10" name="TextBox 9"/>
          <p:cNvSpPr txBox="1"/>
          <p:nvPr/>
        </p:nvSpPr>
        <p:spPr>
          <a:xfrm>
            <a:off x="4791708" y="1536184"/>
            <a:ext cx="1578576" cy="369332"/>
          </a:xfrm>
          <a:prstGeom prst="rect">
            <a:avLst/>
          </a:prstGeom>
          <a:noFill/>
        </p:spPr>
        <p:txBody>
          <a:bodyPr wrap="square" rtlCol="0">
            <a:spAutoFit/>
          </a:bodyPr>
          <a:lstStyle/>
          <a:p>
            <a:r>
              <a:rPr lang="en-US" dirty="0" smtClean="0">
                <a:solidFill>
                  <a:srgbClr val="FFFFFF"/>
                </a:solidFill>
              </a:rPr>
              <a:t>Part 2</a:t>
            </a:r>
            <a:endParaRPr lang="en-US" dirty="0">
              <a:solidFill>
                <a:srgbClr val="FFFFFF"/>
              </a:solidFill>
            </a:endParaRPr>
          </a:p>
        </p:txBody>
      </p:sp>
      <p:sp>
        <p:nvSpPr>
          <p:cNvPr id="11" name="TextBox 10"/>
          <p:cNvSpPr txBox="1"/>
          <p:nvPr/>
        </p:nvSpPr>
        <p:spPr>
          <a:xfrm>
            <a:off x="7770773" y="1530522"/>
            <a:ext cx="1578576" cy="369332"/>
          </a:xfrm>
          <a:prstGeom prst="rect">
            <a:avLst/>
          </a:prstGeom>
          <a:noFill/>
        </p:spPr>
        <p:txBody>
          <a:bodyPr wrap="square" rtlCol="0">
            <a:spAutoFit/>
          </a:bodyPr>
          <a:lstStyle/>
          <a:p>
            <a:r>
              <a:rPr lang="en-US" dirty="0" smtClean="0">
                <a:solidFill>
                  <a:srgbClr val="FFFFFF"/>
                </a:solidFill>
              </a:rPr>
              <a:t>Part 3</a:t>
            </a:r>
            <a:endParaRPr lang="en-US" dirty="0">
              <a:solidFill>
                <a:srgbClr val="FFFFFF"/>
              </a:solidFill>
            </a:endParaRPr>
          </a:p>
        </p:txBody>
      </p:sp>
      <p:sp>
        <p:nvSpPr>
          <p:cNvPr id="7" name="TextBox 6"/>
          <p:cNvSpPr txBox="1"/>
          <p:nvPr/>
        </p:nvSpPr>
        <p:spPr>
          <a:xfrm>
            <a:off x="1787015" y="2172513"/>
            <a:ext cx="2456500" cy="923330"/>
          </a:xfrm>
          <a:prstGeom prst="rect">
            <a:avLst/>
          </a:prstGeom>
          <a:noFill/>
        </p:spPr>
        <p:txBody>
          <a:bodyPr wrap="square" rtlCol="0">
            <a:spAutoFit/>
          </a:bodyPr>
          <a:lstStyle/>
          <a:p>
            <a:r>
              <a:rPr lang="en-US" b="1" dirty="0" smtClean="0">
                <a:solidFill>
                  <a:srgbClr val="FFFFFF"/>
                </a:solidFill>
              </a:rPr>
              <a:t>Testing Objectives:</a:t>
            </a:r>
          </a:p>
          <a:p>
            <a:r>
              <a:rPr lang="en-US" dirty="0" smtClean="0">
                <a:solidFill>
                  <a:srgbClr val="FFFFFF"/>
                </a:solidFill>
              </a:rPr>
              <a:t>What is testing and why do it?</a:t>
            </a:r>
            <a:endParaRPr lang="en-US" dirty="0">
              <a:solidFill>
                <a:srgbClr val="FFFFFF"/>
              </a:solidFill>
            </a:endParaRPr>
          </a:p>
        </p:txBody>
      </p:sp>
      <p:sp>
        <p:nvSpPr>
          <p:cNvPr id="8" name="TextBox 7"/>
          <p:cNvSpPr txBox="1"/>
          <p:nvPr/>
        </p:nvSpPr>
        <p:spPr>
          <a:xfrm>
            <a:off x="4769196" y="2156690"/>
            <a:ext cx="2447145" cy="1200329"/>
          </a:xfrm>
          <a:prstGeom prst="rect">
            <a:avLst/>
          </a:prstGeom>
          <a:noFill/>
        </p:spPr>
        <p:txBody>
          <a:bodyPr wrap="square" rtlCol="0">
            <a:spAutoFit/>
          </a:bodyPr>
          <a:lstStyle/>
          <a:p>
            <a:r>
              <a:rPr lang="en-US" b="1" dirty="0" smtClean="0">
                <a:solidFill>
                  <a:srgbClr val="FFFFFF"/>
                </a:solidFill>
              </a:rPr>
              <a:t>Testing Scope:</a:t>
            </a:r>
          </a:p>
          <a:p>
            <a:r>
              <a:rPr lang="en-US" dirty="0" smtClean="0">
                <a:solidFill>
                  <a:srgbClr val="FFFFFF"/>
                </a:solidFill>
              </a:rPr>
              <a:t>What is being tested and who are the testers?</a:t>
            </a:r>
            <a:endParaRPr lang="en-US" dirty="0">
              <a:solidFill>
                <a:srgbClr val="FFFFFF"/>
              </a:solidFill>
            </a:endParaRPr>
          </a:p>
        </p:txBody>
      </p:sp>
      <p:sp>
        <p:nvSpPr>
          <p:cNvPr id="9" name="TextBox 8"/>
          <p:cNvSpPr txBox="1"/>
          <p:nvPr/>
        </p:nvSpPr>
        <p:spPr>
          <a:xfrm>
            <a:off x="7585333" y="2175857"/>
            <a:ext cx="2760169" cy="923330"/>
          </a:xfrm>
          <a:prstGeom prst="rect">
            <a:avLst/>
          </a:prstGeom>
          <a:noFill/>
        </p:spPr>
        <p:txBody>
          <a:bodyPr wrap="square" rtlCol="0">
            <a:spAutoFit/>
          </a:bodyPr>
          <a:lstStyle/>
          <a:p>
            <a:r>
              <a:rPr lang="en-US" b="1" dirty="0" smtClean="0">
                <a:solidFill>
                  <a:srgbClr val="FFFFFF"/>
                </a:solidFill>
              </a:rPr>
              <a:t>Testing Timeline:</a:t>
            </a:r>
          </a:p>
          <a:p>
            <a:r>
              <a:rPr lang="en-US" dirty="0" smtClean="0">
                <a:solidFill>
                  <a:srgbClr val="FFFFFF"/>
                </a:solidFill>
              </a:rPr>
              <a:t>When is testing happening?</a:t>
            </a:r>
            <a:endParaRPr lang="en-US" dirty="0">
              <a:solidFill>
                <a:srgbClr val="FFFFFF"/>
              </a:solidFill>
            </a:endParaRPr>
          </a:p>
        </p:txBody>
      </p:sp>
    </p:spTree>
    <p:extLst>
      <p:ext uri="{BB962C8B-B14F-4D97-AF65-F5344CB8AC3E}">
        <p14:creationId xmlns:p14="http://schemas.microsoft.com/office/powerpoint/2010/main" val="1287737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8926006" cy="6858000"/>
          </a:xfrm>
          <a:prstGeom prst="rect">
            <a:avLst/>
          </a:prstGeom>
        </p:spPr>
      </p:pic>
      <p:sp>
        <p:nvSpPr>
          <p:cNvPr id="9" name="TextBox 8"/>
          <p:cNvSpPr txBox="1"/>
          <p:nvPr/>
        </p:nvSpPr>
        <p:spPr>
          <a:xfrm>
            <a:off x="999067" y="6553200"/>
            <a:ext cx="77046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5BFD5"/>
              </a:solidFill>
              <a:effectLst/>
              <a:uLnTx/>
              <a:uFillTx/>
              <a:latin typeface="Calibri" panose="020F0502020204030204"/>
              <a:ea typeface="+mn-ea"/>
              <a:cs typeface="+mn-cs"/>
            </a:endParaRPr>
          </a:p>
        </p:txBody>
      </p:sp>
      <p:sp>
        <p:nvSpPr>
          <p:cNvPr id="16" name="TextBox 15"/>
          <p:cNvSpPr txBox="1"/>
          <p:nvPr/>
        </p:nvSpPr>
        <p:spPr>
          <a:xfrm>
            <a:off x="8026965" y="6553200"/>
            <a:ext cx="12512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FFFFFF">
                    <a:lumMod val="50000"/>
                  </a:srgbClr>
                </a:solidFill>
                <a:effectLst/>
                <a:uLnTx/>
                <a:uFillTx/>
                <a:latin typeface="Calibri" panose="020F0502020204030204"/>
                <a:ea typeface="+mn-ea"/>
                <a:cs typeface="+mn-cs"/>
              </a:rPr>
              <a:t>Rev </a:t>
            </a:r>
            <a:r>
              <a:rPr lang="en-US" sz="1000" dirty="0" smtClean="0">
                <a:solidFill>
                  <a:srgbClr val="FFFFFF">
                    <a:lumMod val="50000"/>
                  </a:srgbClr>
                </a:solidFill>
                <a:latin typeface="Calibri" panose="020F0502020204030204"/>
              </a:rPr>
              <a:t>3.5</a:t>
            </a:r>
            <a:r>
              <a:rPr kumimoji="0" lang="en-US" sz="1000" b="0" i="0" u="none" strike="noStrike" kern="1200" cap="none" spc="0" normalizeH="0" baseline="0" noProof="0" dirty="0" smtClean="0">
                <a:ln>
                  <a:noFill/>
                </a:ln>
                <a:solidFill>
                  <a:srgbClr val="FFFFFF">
                    <a:lumMod val="50000"/>
                  </a:srgbClr>
                </a:solidFill>
                <a:effectLst/>
                <a:uLnTx/>
                <a:uFillTx/>
                <a:latin typeface="Calibri" panose="020F0502020204030204"/>
                <a:ea typeface="+mn-ea"/>
                <a:cs typeface="+mn-cs"/>
              </a:rPr>
              <a:t>.2019</a:t>
            </a:r>
            <a:endParaRPr kumimoji="0" lang="en-US" sz="1000" b="0" i="0" u="none" strike="noStrike" kern="1200" cap="none" spc="0" normalizeH="0" baseline="0" noProof="0" dirty="0">
              <a:ln>
                <a:noFill/>
              </a:ln>
              <a:solidFill>
                <a:srgbClr val="FFFFFF">
                  <a:lumMod val="50000"/>
                </a:srgbClr>
              </a:solidFill>
              <a:effectLst/>
              <a:uLnTx/>
              <a:uFillTx/>
              <a:latin typeface="Calibri" panose="020F0502020204030204"/>
              <a:ea typeface="+mn-ea"/>
              <a:cs typeface="+mn-cs"/>
            </a:endParaRPr>
          </a:p>
        </p:txBody>
      </p:sp>
      <p:sp>
        <p:nvSpPr>
          <p:cNvPr id="2" name="TextBox 1"/>
          <p:cNvSpPr txBox="1"/>
          <p:nvPr/>
        </p:nvSpPr>
        <p:spPr>
          <a:xfrm>
            <a:off x="9821111" y="712068"/>
            <a:ext cx="1388802" cy="1323439"/>
          </a:xfrm>
          <a:prstGeom prst="rect">
            <a:avLst/>
          </a:prstGeom>
          <a:solidFill>
            <a:schemeClr val="bg1">
              <a:lumMod val="9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FFFFFF">
                    <a:lumMod val="65000"/>
                  </a:srgbClr>
                </a:solidFill>
                <a:effectLst/>
                <a:uLnTx/>
                <a:uFillTx/>
                <a:latin typeface="Calibri" panose="020F0502020204030204"/>
                <a:ea typeface="+mn-ea"/>
                <a:cs typeface="+mn-cs"/>
              </a:rPr>
              <a:t>This outlines the high level strategy and is subject to change</a:t>
            </a:r>
            <a:endParaRPr kumimoji="0" lang="en-US" sz="1600" b="0" i="0" u="none" strike="noStrike" kern="1200" cap="none" spc="0" normalizeH="0" baseline="0" noProof="0" dirty="0">
              <a:ln>
                <a:noFill/>
              </a:ln>
              <a:solidFill>
                <a:srgbClr val="FFFFFF">
                  <a:lumMod val="65000"/>
                </a:srgbClr>
              </a:solidFill>
              <a:effectLst/>
              <a:uLnTx/>
              <a:uFillTx/>
              <a:latin typeface="Calibri" panose="020F0502020204030204"/>
              <a:ea typeface="+mn-ea"/>
              <a:cs typeface="+mn-cs"/>
            </a:endParaRPr>
          </a:p>
        </p:txBody>
      </p:sp>
      <p:sp>
        <p:nvSpPr>
          <p:cNvPr id="15" name="Title 1"/>
          <p:cNvSpPr>
            <a:spLocks noGrp="1"/>
          </p:cNvSpPr>
          <p:nvPr>
            <p:ph type="title"/>
          </p:nvPr>
        </p:nvSpPr>
        <p:spPr>
          <a:xfrm>
            <a:off x="5192862" y="679757"/>
            <a:ext cx="4177472" cy="753763"/>
          </a:xfrm>
        </p:spPr>
        <p:txBody>
          <a:bodyPr>
            <a:normAutofit/>
          </a:bodyPr>
          <a:lstStyle/>
          <a:p>
            <a:pPr algn="ctr"/>
            <a:r>
              <a:rPr lang="en-US" sz="2400" b="1" dirty="0" smtClean="0"/>
              <a:t>Testing Roadmap Draft</a:t>
            </a:r>
            <a:endParaRPr lang="en-US" sz="2400" b="1" dirty="0"/>
          </a:p>
        </p:txBody>
      </p:sp>
      <p:sp>
        <p:nvSpPr>
          <p:cNvPr id="5" name="TextBox 4"/>
          <p:cNvSpPr txBox="1"/>
          <p:nvPr/>
        </p:nvSpPr>
        <p:spPr>
          <a:xfrm>
            <a:off x="8919556" y="2867040"/>
            <a:ext cx="3279573" cy="2031325"/>
          </a:xfrm>
          <a:prstGeom prst="rect">
            <a:avLst/>
          </a:prstGeom>
          <a:noFill/>
        </p:spPr>
        <p:txBody>
          <a:bodyPr wrap="square" rtlCol="0">
            <a:spAutoFit/>
          </a:bodyPr>
          <a:lstStyle/>
          <a:p>
            <a:r>
              <a:rPr lang="en-US" sz="1050" b="1" dirty="0" smtClean="0">
                <a:solidFill>
                  <a:schemeClr val="bg1">
                    <a:lumMod val="50000"/>
                  </a:schemeClr>
                </a:solidFill>
              </a:rPr>
              <a:t>Testers:</a:t>
            </a:r>
          </a:p>
          <a:p>
            <a:pPr marL="171450" indent="-171450" fontAlgn="t">
              <a:buFont typeface="Arial" panose="020B0604020202020204" pitchFamily="34" charset="0"/>
              <a:buChar char="•"/>
            </a:pPr>
            <a:r>
              <a:rPr lang="en-US" sz="1050" dirty="0" smtClean="0">
                <a:solidFill>
                  <a:schemeClr val="bg1">
                    <a:lumMod val="50000"/>
                  </a:schemeClr>
                </a:solidFill>
              </a:rPr>
              <a:t>UCSD </a:t>
            </a:r>
            <a:r>
              <a:rPr lang="en-US" sz="1050" dirty="0">
                <a:solidFill>
                  <a:schemeClr val="bg1">
                    <a:lumMod val="50000"/>
                  </a:schemeClr>
                </a:solidFill>
              </a:rPr>
              <a:t>Technical Team</a:t>
            </a:r>
          </a:p>
          <a:p>
            <a:pPr marL="171450" indent="-171450" fontAlgn="t">
              <a:buFont typeface="Arial" panose="020B0604020202020204" pitchFamily="34" charset="0"/>
              <a:buChar char="•"/>
            </a:pPr>
            <a:r>
              <a:rPr lang="en-US" sz="1050" dirty="0">
                <a:solidFill>
                  <a:schemeClr val="bg1">
                    <a:lumMod val="50000"/>
                  </a:schemeClr>
                </a:solidFill>
              </a:rPr>
              <a:t>UCSD Configuration Team</a:t>
            </a:r>
          </a:p>
          <a:p>
            <a:pPr marL="171450" indent="-171450" fontAlgn="t">
              <a:buFont typeface="Arial" panose="020B0604020202020204" pitchFamily="34" charset="0"/>
              <a:buChar char="•"/>
            </a:pPr>
            <a:r>
              <a:rPr lang="en-US" sz="1050" dirty="0">
                <a:solidFill>
                  <a:schemeClr val="bg1">
                    <a:lumMod val="50000"/>
                  </a:schemeClr>
                </a:solidFill>
              </a:rPr>
              <a:t>UCSD Test Team</a:t>
            </a:r>
          </a:p>
          <a:p>
            <a:pPr marL="171450" indent="-171450" fontAlgn="t">
              <a:buFont typeface="Arial" panose="020B0604020202020204" pitchFamily="34" charset="0"/>
              <a:buChar char="•"/>
            </a:pPr>
            <a:r>
              <a:rPr lang="en-US" sz="1050" dirty="0">
                <a:solidFill>
                  <a:schemeClr val="bg1">
                    <a:lumMod val="50000"/>
                  </a:schemeClr>
                </a:solidFill>
              </a:rPr>
              <a:t>UCSD Process Lead </a:t>
            </a:r>
          </a:p>
          <a:p>
            <a:pPr marL="171450" indent="-171450" fontAlgn="t">
              <a:buFont typeface="Arial" panose="020B0604020202020204" pitchFamily="34" charset="0"/>
              <a:buChar char="•"/>
            </a:pPr>
            <a:r>
              <a:rPr lang="en-US" sz="1050" dirty="0" smtClean="0">
                <a:solidFill>
                  <a:schemeClr val="bg1">
                    <a:lumMod val="50000"/>
                  </a:schemeClr>
                </a:solidFill>
              </a:rPr>
              <a:t>UCSD </a:t>
            </a:r>
            <a:r>
              <a:rPr lang="en-US" sz="1050" dirty="0">
                <a:solidFill>
                  <a:schemeClr val="bg1">
                    <a:lumMod val="50000"/>
                  </a:schemeClr>
                </a:solidFill>
              </a:rPr>
              <a:t>SMEs</a:t>
            </a:r>
          </a:p>
          <a:p>
            <a:pPr marL="171450" indent="-171450" fontAlgn="t">
              <a:buFont typeface="Arial" panose="020B0604020202020204" pitchFamily="34" charset="0"/>
              <a:buChar char="•"/>
            </a:pPr>
            <a:r>
              <a:rPr lang="en-US" sz="1050" dirty="0" smtClean="0">
                <a:solidFill>
                  <a:schemeClr val="bg1">
                    <a:lumMod val="50000"/>
                  </a:schemeClr>
                </a:solidFill>
              </a:rPr>
              <a:t>UCSD </a:t>
            </a:r>
            <a:r>
              <a:rPr lang="en-US" sz="1050" dirty="0">
                <a:solidFill>
                  <a:schemeClr val="bg1">
                    <a:lumMod val="50000"/>
                  </a:schemeClr>
                </a:solidFill>
              </a:rPr>
              <a:t>identified staff level users (line staff) </a:t>
            </a:r>
          </a:p>
          <a:p>
            <a:pPr marL="171450" indent="-171450" fontAlgn="t">
              <a:buFont typeface="Arial" panose="020B0604020202020204" pitchFamily="34" charset="0"/>
              <a:buChar char="•"/>
            </a:pPr>
            <a:r>
              <a:rPr lang="en-US" sz="1050" dirty="0">
                <a:solidFill>
                  <a:schemeClr val="bg1">
                    <a:lumMod val="50000"/>
                  </a:schemeClr>
                </a:solidFill>
              </a:rPr>
              <a:t>UCSD identified management level users (managers)</a:t>
            </a:r>
          </a:p>
          <a:p>
            <a:pPr marL="171450" indent="-171450">
              <a:buFont typeface="Arial" panose="020B0604020202020204" pitchFamily="34" charset="0"/>
              <a:buChar char="•"/>
            </a:pPr>
            <a:endParaRPr lang="en-US" sz="1050" dirty="0" smtClean="0">
              <a:solidFill>
                <a:schemeClr val="bg1">
                  <a:lumMod val="50000"/>
                </a:schemeClr>
              </a:solidFill>
            </a:endParaRPr>
          </a:p>
          <a:p>
            <a:pPr marL="171450" indent="-171450">
              <a:buFont typeface="Arial" panose="020B0604020202020204" pitchFamily="34" charset="0"/>
              <a:buChar char="•"/>
            </a:pPr>
            <a:r>
              <a:rPr lang="en-US" sz="1050" dirty="0">
                <a:solidFill>
                  <a:schemeClr val="bg1">
                    <a:lumMod val="50000"/>
                  </a:schemeClr>
                </a:solidFill>
              </a:rPr>
              <a:t>KR Consultants</a:t>
            </a:r>
          </a:p>
          <a:p>
            <a:pPr marL="171450" indent="-171450">
              <a:buFont typeface="Arial" panose="020B0604020202020204" pitchFamily="34" charset="0"/>
              <a:buChar char="•"/>
            </a:pPr>
            <a:r>
              <a:rPr lang="en-US" sz="1050" dirty="0">
                <a:solidFill>
                  <a:schemeClr val="bg1">
                    <a:lumMod val="50000"/>
                  </a:schemeClr>
                </a:solidFill>
              </a:rPr>
              <a:t>KR Technical Team</a:t>
            </a:r>
          </a:p>
          <a:p>
            <a:endParaRPr lang="en-US" sz="1050" dirty="0"/>
          </a:p>
        </p:txBody>
      </p:sp>
    </p:spTree>
    <p:extLst>
      <p:ext uri="{BB962C8B-B14F-4D97-AF65-F5344CB8AC3E}">
        <p14:creationId xmlns:p14="http://schemas.microsoft.com/office/powerpoint/2010/main" val="1311494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sz="2800" dirty="0" smtClean="0"/>
              <a:t>For questions contact Nicole Joyce at </a:t>
            </a:r>
            <a:r>
              <a:rPr lang="en-US" sz="2800" dirty="0" smtClean="0">
                <a:hlinkClick r:id="rId2"/>
              </a:rPr>
              <a:t>njoyce@ucsd.edu</a:t>
            </a:r>
            <a:r>
              <a:rPr lang="en-US" sz="2800" dirty="0" smtClean="0"/>
              <a:t> or 858-534-9112.</a:t>
            </a:r>
            <a:endParaRPr lang="en-US" sz="2800" dirty="0"/>
          </a:p>
        </p:txBody>
      </p:sp>
    </p:spTree>
    <p:extLst>
      <p:ext uri="{BB962C8B-B14F-4D97-AF65-F5344CB8AC3E}">
        <p14:creationId xmlns:p14="http://schemas.microsoft.com/office/powerpoint/2010/main" val="636513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585333" y="1547809"/>
            <a:ext cx="2537251" cy="2767913"/>
          </a:xfrm>
          <a:prstGeom prst="rect">
            <a:avLst/>
          </a:prstGeom>
          <a:solidFill>
            <a:srgbClr val="005982"/>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p:cNvSpPr/>
          <p:nvPr/>
        </p:nvSpPr>
        <p:spPr>
          <a:xfrm>
            <a:off x="4632993" y="1540984"/>
            <a:ext cx="2537251" cy="2767913"/>
          </a:xfrm>
          <a:prstGeom prst="rect">
            <a:avLst/>
          </a:prstGeom>
          <a:solidFill>
            <a:srgbClr val="005982"/>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Rectangle 3"/>
          <p:cNvSpPr/>
          <p:nvPr/>
        </p:nvSpPr>
        <p:spPr>
          <a:xfrm>
            <a:off x="1727759" y="1555694"/>
            <a:ext cx="2537251" cy="2767913"/>
          </a:xfrm>
          <a:prstGeom prst="rect">
            <a:avLst/>
          </a:prstGeom>
          <a:solidFill>
            <a:srgbClr val="005982"/>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Rectangle 1"/>
          <p:cNvSpPr/>
          <p:nvPr/>
        </p:nvSpPr>
        <p:spPr>
          <a:xfrm>
            <a:off x="0" y="2092457"/>
            <a:ext cx="12192000" cy="1457325"/>
          </a:xfrm>
          <a:prstGeom prst="rect">
            <a:avLst/>
          </a:prstGeom>
          <a:solidFill>
            <a:schemeClr val="bg1">
              <a:lumMod val="95000"/>
              <a:alpha val="27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TextBox 2"/>
          <p:cNvSpPr txBox="1"/>
          <p:nvPr/>
        </p:nvSpPr>
        <p:spPr>
          <a:xfrm>
            <a:off x="1787015" y="1548774"/>
            <a:ext cx="1578576" cy="369332"/>
          </a:xfrm>
          <a:prstGeom prst="rect">
            <a:avLst/>
          </a:prstGeom>
          <a:noFill/>
        </p:spPr>
        <p:txBody>
          <a:bodyPr wrap="square" rtlCol="0">
            <a:spAutoFit/>
          </a:bodyPr>
          <a:lstStyle/>
          <a:p>
            <a:r>
              <a:rPr lang="en-US" dirty="0" smtClean="0">
                <a:solidFill>
                  <a:srgbClr val="FFFFFF"/>
                </a:solidFill>
              </a:rPr>
              <a:t>Part 1</a:t>
            </a:r>
            <a:endParaRPr lang="en-US" dirty="0">
              <a:solidFill>
                <a:srgbClr val="FFFFFF"/>
              </a:solidFill>
            </a:endParaRPr>
          </a:p>
        </p:txBody>
      </p:sp>
      <p:sp>
        <p:nvSpPr>
          <p:cNvPr id="10" name="TextBox 9"/>
          <p:cNvSpPr txBox="1"/>
          <p:nvPr/>
        </p:nvSpPr>
        <p:spPr>
          <a:xfrm>
            <a:off x="4791708" y="1536184"/>
            <a:ext cx="1578576" cy="369332"/>
          </a:xfrm>
          <a:prstGeom prst="rect">
            <a:avLst/>
          </a:prstGeom>
          <a:noFill/>
        </p:spPr>
        <p:txBody>
          <a:bodyPr wrap="square" rtlCol="0">
            <a:spAutoFit/>
          </a:bodyPr>
          <a:lstStyle/>
          <a:p>
            <a:r>
              <a:rPr lang="en-US" dirty="0" smtClean="0">
                <a:solidFill>
                  <a:srgbClr val="FFFFFF"/>
                </a:solidFill>
              </a:rPr>
              <a:t>Part 2</a:t>
            </a:r>
            <a:endParaRPr lang="en-US" dirty="0">
              <a:solidFill>
                <a:srgbClr val="FFFFFF"/>
              </a:solidFill>
            </a:endParaRPr>
          </a:p>
        </p:txBody>
      </p:sp>
      <p:sp>
        <p:nvSpPr>
          <p:cNvPr id="11" name="TextBox 10"/>
          <p:cNvSpPr txBox="1"/>
          <p:nvPr/>
        </p:nvSpPr>
        <p:spPr>
          <a:xfrm>
            <a:off x="7770773" y="1530522"/>
            <a:ext cx="1578576" cy="369332"/>
          </a:xfrm>
          <a:prstGeom prst="rect">
            <a:avLst/>
          </a:prstGeom>
          <a:noFill/>
        </p:spPr>
        <p:txBody>
          <a:bodyPr wrap="square" rtlCol="0">
            <a:spAutoFit/>
          </a:bodyPr>
          <a:lstStyle/>
          <a:p>
            <a:r>
              <a:rPr lang="en-US" dirty="0" smtClean="0">
                <a:solidFill>
                  <a:srgbClr val="FFFFFF"/>
                </a:solidFill>
              </a:rPr>
              <a:t>Part 3</a:t>
            </a:r>
            <a:endParaRPr lang="en-US" dirty="0">
              <a:solidFill>
                <a:srgbClr val="FFFFFF"/>
              </a:solidFill>
            </a:endParaRPr>
          </a:p>
        </p:txBody>
      </p:sp>
      <p:sp>
        <p:nvSpPr>
          <p:cNvPr id="7" name="TextBox 6"/>
          <p:cNvSpPr txBox="1"/>
          <p:nvPr/>
        </p:nvSpPr>
        <p:spPr>
          <a:xfrm>
            <a:off x="1787015" y="2172513"/>
            <a:ext cx="2456500" cy="923330"/>
          </a:xfrm>
          <a:prstGeom prst="rect">
            <a:avLst/>
          </a:prstGeom>
          <a:noFill/>
        </p:spPr>
        <p:txBody>
          <a:bodyPr wrap="square" rtlCol="0">
            <a:spAutoFit/>
          </a:bodyPr>
          <a:lstStyle/>
          <a:p>
            <a:r>
              <a:rPr lang="en-US" b="1" dirty="0" smtClean="0">
                <a:solidFill>
                  <a:srgbClr val="FFFFFF"/>
                </a:solidFill>
              </a:rPr>
              <a:t>Testing Objectives:</a:t>
            </a:r>
          </a:p>
          <a:p>
            <a:r>
              <a:rPr lang="en-US" dirty="0" smtClean="0">
                <a:solidFill>
                  <a:srgbClr val="FFFFFF"/>
                </a:solidFill>
              </a:rPr>
              <a:t>What is testing and why do it?</a:t>
            </a:r>
            <a:endParaRPr lang="en-US" dirty="0">
              <a:solidFill>
                <a:srgbClr val="FFFFFF"/>
              </a:solidFill>
            </a:endParaRPr>
          </a:p>
        </p:txBody>
      </p:sp>
      <p:sp>
        <p:nvSpPr>
          <p:cNvPr id="8" name="TextBox 7"/>
          <p:cNvSpPr txBox="1"/>
          <p:nvPr/>
        </p:nvSpPr>
        <p:spPr>
          <a:xfrm>
            <a:off x="4769196" y="2156690"/>
            <a:ext cx="2447145" cy="1200329"/>
          </a:xfrm>
          <a:prstGeom prst="rect">
            <a:avLst/>
          </a:prstGeom>
          <a:noFill/>
        </p:spPr>
        <p:txBody>
          <a:bodyPr wrap="square" rtlCol="0">
            <a:spAutoFit/>
          </a:bodyPr>
          <a:lstStyle/>
          <a:p>
            <a:r>
              <a:rPr lang="en-US" b="1" dirty="0" smtClean="0">
                <a:solidFill>
                  <a:srgbClr val="FFFFFF"/>
                </a:solidFill>
              </a:rPr>
              <a:t>Testing Scope:</a:t>
            </a:r>
          </a:p>
          <a:p>
            <a:r>
              <a:rPr lang="en-US" dirty="0" smtClean="0">
                <a:solidFill>
                  <a:srgbClr val="FFFFFF"/>
                </a:solidFill>
              </a:rPr>
              <a:t>What is being tested and who are the testers?</a:t>
            </a:r>
            <a:endParaRPr lang="en-US" dirty="0">
              <a:solidFill>
                <a:srgbClr val="FFFFFF"/>
              </a:solidFill>
            </a:endParaRPr>
          </a:p>
        </p:txBody>
      </p:sp>
      <p:sp>
        <p:nvSpPr>
          <p:cNvPr id="9" name="TextBox 8"/>
          <p:cNvSpPr txBox="1"/>
          <p:nvPr/>
        </p:nvSpPr>
        <p:spPr>
          <a:xfrm>
            <a:off x="7585333" y="2175857"/>
            <a:ext cx="2760169" cy="923330"/>
          </a:xfrm>
          <a:prstGeom prst="rect">
            <a:avLst/>
          </a:prstGeom>
          <a:noFill/>
        </p:spPr>
        <p:txBody>
          <a:bodyPr wrap="square" rtlCol="0">
            <a:spAutoFit/>
          </a:bodyPr>
          <a:lstStyle/>
          <a:p>
            <a:r>
              <a:rPr lang="en-US" b="1" dirty="0" smtClean="0">
                <a:solidFill>
                  <a:srgbClr val="FFFFFF"/>
                </a:solidFill>
              </a:rPr>
              <a:t>Testing Timeline:</a:t>
            </a:r>
          </a:p>
          <a:p>
            <a:r>
              <a:rPr lang="en-US" dirty="0" smtClean="0">
                <a:solidFill>
                  <a:srgbClr val="FFFFFF"/>
                </a:solidFill>
              </a:rPr>
              <a:t>When is testing happening?</a:t>
            </a:r>
            <a:endParaRPr lang="en-US" dirty="0">
              <a:solidFill>
                <a:srgbClr val="FFFFFF"/>
              </a:solidFill>
            </a:endParaRPr>
          </a:p>
        </p:txBody>
      </p:sp>
    </p:spTree>
    <p:extLst>
      <p:ext uri="{BB962C8B-B14F-4D97-AF65-F5344CB8AC3E}">
        <p14:creationId xmlns:p14="http://schemas.microsoft.com/office/powerpoint/2010/main" val="684959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585333" y="1547809"/>
            <a:ext cx="2537251" cy="276791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p:cNvSpPr/>
          <p:nvPr/>
        </p:nvSpPr>
        <p:spPr>
          <a:xfrm>
            <a:off x="4632993" y="1540984"/>
            <a:ext cx="2537251" cy="276791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Rectangle 3"/>
          <p:cNvSpPr/>
          <p:nvPr/>
        </p:nvSpPr>
        <p:spPr>
          <a:xfrm>
            <a:off x="1727759" y="1555694"/>
            <a:ext cx="2537251" cy="2767913"/>
          </a:xfrm>
          <a:prstGeom prst="rect">
            <a:avLst/>
          </a:prstGeom>
          <a:solidFill>
            <a:srgbClr val="005982"/>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Rectangle 1"/>
          <p:cNvSpPr/>
          <p:nvPr/>
        </p:nvSpPr>
        <p:spPr>
          <a:xfrm>
            <a:off x="0" y="2092457"/>
            <a:ext cx="12192000" cy="1457325"/>
          </a:xfrm>
          <a:prstGeom prst="rect">
            <a:avLst/>
          </a:prstGeom>
          <a:solidFill>
            <a:schemeClr val="bg1">
              <a:lumMod val="95000"/>
              <a:alpha val="27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TextBox 2"/>
          <p:cNvSpPr txBox="1"/>
          <p:nvPr/>
        </p:nvSpPr>
        <p:spPr>
          <a:xfrm>
            <a:off x="1787015" y="1548774"/>
            <a:ext cx="1578576" cy="369332"/>
          </a:xfrm>
          <a:prstGeom prst="rect">
            <a:avLst/>
          </a:prstGeom>
          <a:noFill/>
        </p:spPr>
        <p:txBody>
          <a:bodyPr wrap="square" rtlCol="0">
            <a:spAutoFit/>
          </a:bodyPr>
          <a:lstStyle/>
          <a:p>
            <a:r>
              <a:rPr lang="en-US" dirty="0" smtClean="0">
                <a:solidFill>
                  <a:srgbClr val="FFFFFF"/>
                </a:solidFill>
              </a:rPr>
              <a:t>Part 1</a:t>
            </a:r>
            <a:endParaRPr lang="en-US" dirty="0">
              <a:solidFill>
                <a:srgbClr val="FFFFFF"/>
              </a:solidFill>
            </a:endParaRPr>
          </a:p>
        </p:txBody>
      </p:sp>
      <p:sp>
        <p:nvSpPr>
          <p:cNvPr id="10" name="TextBox 9"/>
          <p:cNvSpPr txBox="1"/>
          <p:nvPr/>
        </p:nvSpPr>
        <p:spPr>
          <a:xfrm>
            <a:off x="4791708" y="1536184"/>
            <a:ext cx="1578576" cy="369332"/>
          </a:xfrm>
          <a:prstGeom prst="rect">
            <a:avLst/>
          </a:prstGeom>
          <a:noFill/>
        </p:spPr>
        <p:txBody>
          <a:bodyPr wrap="square" rtlCol="0">
            <a:spAutoFit/>
          </a:bodyPr>
          <a:lstStyle/>
          <a:p>
            <a:r>
              <a:rPr lang="en-US" dirty="0" smtClean="0">
                <a:solidFill>
                  <a:srgbClr val="FFFFFF"/>
                </a:solidFill>
              </a:rPr>
              <a:t>Part 2</a:t>
            </a:r>
            <a:endParaRPr lang="en-US" dirty="0">
              <a:solidFill>
                <a:srgbClr val="FFFFFF"/>
              </a:solidFill>
            </a:endParaRPr>
          </a:p>
        </p:txBody>
      </p:sp>
      <p:sp>
        <p:nvSpPr>
          <p:cNvPr id="11" name="TextBox 10"/>
          <p:cNvSpPr txBox="1"/>
          <p:nvPr/>
        </p:nvSpPr>
        <p:spPr>
          <a:xfrm>
            <a:off x="7770773" y="1530522"/>
            <a:ext cx="1578576" cy="369332"/>
          </a:xfrm>
          <a:prstGeom prst="rect">
            <a:avLst/>
          </a:prstGeom>
          <a:noFill/>
        </p:spPr>
        <p:txBody>
          <a:bodyPr wrap="square" rtlCol="0">
            <a:spAutoFit/>
          </a:bodyPr>
          <a:lstStyle/>
          <a:p>
            <a:r>
              <a:rPr lang="en-US" dirty="0" smtClean="0">
                <a:solidFill>
                  <a:srgbClr val="FFFFFF"/>
                </a:solidFill>
              </a:rPr>
              <a:t>Part 3</a:t>
            </a:r>
            <a:endParaRPr lang="en-US" dirty="0">
              <a:solidFill>
                <a:srgbClr val="FFFFFF"/>
              </a:solidFill>
            </a:endParaRPr>
          </a:p>
        </p:txBody>
      </p:sp>
      <p:sp>
        <p:nvSpPr>
          <p:cNvPr id="7" name="TextBox 6"/>
          <p:cNvSpPr txBox="1"/>
          <p:nvPr/>
        </p:nvSpPr>
        <p:spPr>
          <a:xfrm>
            <a:off x="1787015" y="2172513"/>
            <a:ext cx="2456500" cy="923330"/>
          </a:xfrm>
          <a:prstGeom prst="rect">
            <a:avLst/>
          </a:prstGeom>
          <a:noFill/>
        </p:spPr>
        <p:txBody>
          <a:bodyPr wrap="square" rtlCol="0">
            <a:spAutoFit/>
          </a:bodyPr>
          <a:lstStyle/>
          <a:p>
            <a:r>
              <a:rPr lang="en-US" b="1" dirty="0" smtClean="0">
                <a:solidFill>
                  <a:srgbClr val="FFFFFF"/>
                </a:solidFill>
              </a:rPr>
              <a:t>Testing Objectives:</a:t>
            </a:r>
          </a:p>
          <a:p>
            <a:r>
              <a:rPr lang="en-US" dirty="0" smtClean="0">
                <a:solidFill>
                  <a:srgbClr val="FFFFFF"/>
                </a:solidFill>
              </a:rPr>
              <a:t>What is testing and why do it?</a:t>
            </a:r>
            <a:endParaRPr lang="en-US" dirty="0">
              <a:solidFill>
                <a:srgbClr val="FFFFFF"/>
              </a:solidFill>
            </a:endParaRPr>
          </a:p>
        </p:txBody>
      </p:sp>
      <p:sp>
        <p:nvSpPr>
          <p:cNvPr id="8" name="TextBox 7"/>
          <p:cNvSpPr txBox="1"/>
          <p:nvPr/>
        </p:nvSpPr>
        <p:spPr>
          <a:xfrm>
            <a:off x="4769196" y="2156690"/>
            <a:ext cx="2447145" cy="1200329"/>
          </a:xfrm>
          <a:prstGeom prst="rect">
            <a:avLst/>
          </a:prstGeom>
          <a:noFill/>
        </p:spPr>
        <p:txBody>
          <a:bodyPr wrap="square" rtlCol="0">
            <a:spAutoFit/>
          </a:bodyPr>
          <a:lstStyle/>
          <a:p>
            <a:r>
              <a:rPr lang="en-US" b="1" dirty="0" smtClean="0">
                <a:solidFill>
                  <a:srgbClr val="FFFFFF"/>
                </a:solidFill>
              </a:rPr>
              <a:t>Testing Scope:</a:t>
            </a:r>
          </a:p>
          <a:p>
            <a:r>
              <a:rPr lang="en-US" dirty="0" smtClean="0">
                <a:solidFill>
                  <a:srgbClr val="FFFFFF"/>
                </a:solidFill>
              </a:rPr>
              <a:t>What is being tested and who are the testers?</a:t>
            </a:r>
            <a:endParaRPr lang="en-US" dirty="0">
              <a:solidFill>
                <a:srgbClr val="FFFFFF"/>
              </a:solidFill>
            </a:endParaRPr>
          </a:p>
        </p:txBody>
      </p:sp>
      <p:sp>
        <p:nvSpPr>
          <p:cNvPr id="9" name="TextBox 8"/>
          <p:cNvSpPr txBox="1"/>
          <p:nvPr/>
        </p:nvSpPr>
        <p:spPr>
          <a:xfrm>
            <a:off x="7585333" y="2175857"/>
            <a:ext cx="2760169" cy="923330"/>
          </a:xfrm>
          <a:prstGeom prst="rect">
            <a:avLst/>
          </a:prstGeom>
          <a:noFill/>
        </p:spPr>
        <p:txBody>
          <a:bodyPr wrap="square" rtlCol="0">
            <a:spAutoFit/>
          </a:bodyPr>
          <a:lstStyle/>
          <a:p>
            <a:r>
              <a:rPr lang="en-US" b="1" dirty="0" smtClean="0">
                <a:solidFill>
                  <a:srgbClr val="FFFFFF"/>
                </a:solidFill>
              </a:rPr>
              <a:t>Testing Timeline:</a:t>
            </a:r>
          </a:p>
          <a:p>
            <a:r>
              <a:rPr lang="en-US" dirty="0" smtClean="0">
                <a:solidFill>
                  <a:srgbClr val="FFFFFF"/>
                </a:solidFill>
              </a:rPr>
              <a:t>When is testing happening?</a:t>
            </a:r>
            <a:endParaRPr lang="en-US" dirty="0">
              <a:solidFill>
                <a:srgbClr val="FFFFFF"/>
              </a:solidFill>
            </a:endParaRPr>
          </a:p>
        </p:txBody>
      </p:sp>
    </p:spTree>
    <p:extLst>
      <p:ext uri="{BB962C8B-B14F-4D97-AF65-F5344CB8AC3E}">
        <p14:creationId xmlns:p14="http://schemas.microsoft.com/office/powerpoint/2010/main" val="1268741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Objectives</a:t>
            </a:r>
            <a:endParaRPr lang="en-US" dirty="0"/>
          </a:p>
        </p:txBody>
      </p:sp>
      <p:sp>
        <p:nvSpPr>
          <p:cNvPr id="3" name="Content Placeholder 2"/>
          <p:cNvSpPr>
            <a:spLocks noGrp="1"/>
          </p:cNvSpPr>
          <p:nvPr>
            <p:ph idx="1"/>
          </p:nvPr>
        </p:nvSpPr>
        <p:spPr/>
        <p:txBody>
          <a:bodyPr/>
          <a:lstStyle/>
          <a:p>
            <a:r>
              <a:rPr lang="en-US" dirty="0"/>
              <a:t>Testing is a method used to determine whether each of the project’s software deliverables meet the defined quality standards established for the software development project.</a:t>
            </a:r>
          </a:p>
          <a:p>
            <a:endParaRPr lang="en-US" b="1" dirty="0" smtClean="0"/>
          </a:p>
          <a:p>
            <a:r>
              <a:rPr lang="en-US" b="1" dirty="0" smtClean="0"/>
              <a:t>Goal is </a:t>
            </a:r>
            <a:r>
              <a:rPr lang="en-US" b="1" dirty="0"/>
              <a:t>production-ready </a:t>
            </a:r>
            <a:r>
              <a:rPr lang="en-US" b="1" dirty="0" smtClean="0"/>
              <a:t>software.</a:t>
            </a:r>
            <a:endParaRPr lang="en-US" b="1" dirty="0">
              <a:solidFill>
                <a:schemeClr val="tx1"/>
              </a:solidFill>
            </a:endParaRPr>
          </a:p>
          <a:p>
            <a:endParaRPr lang="en-US" dirty="0" smtClean="0">
              <a:solidFill>
                <a:schemeClr val="tx1"/>
              </a:solidFill>
            </a:endParaRPr>
          </a:p>
        </p:txBody>
      </p:sp>
      <p:sp>
        <p:nvSpPr>
          <p:cNvPr id="4" name="Text Placeholder 3"/>
          <p:cNvSpPr>
            <a:spLocks noGrp="1"/>
          </p:cNvSpPr>
          <p:nvPr>
            <p:ph type="body" sz="quarter" idx="13"/>
          </p:nvPr>
        </p:nvSpPr>
        <p:spPr/>
        <p:txBody>
          <a:bodyPr>
            <a:normAutofit/>
          </a:bodyPr>
          <a:lstStyle/>
          <a:p>
            <a:r>
              <a:rPr lang="en-US" dirty="0" smtClean="0"/>
              <a:t>What is being tested and why?</a:t>
            </a:r>
            <a:endParaRPr lang="en-US" dirty="0"/>
          </a:p>
        </p:txBody>
      </p:sp>
    </p:spTree>
    <p:extLst>
      <p:ext uri="{BB962C8B-B14F-4D97-AF65-F5344CB8AC3E}">
        <p14:creationId xmlns:p14="http://schemas.microsoft.com/office/powerpoint/2010/main" val="1029494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Case Design and Traceability</a:t>
            </a:r>
            <a:endParaRPr lang="en-US" dirty="0"/>
          </a:p>
        </p:txBody>
      </p:sp>
      <p:pic>
        <p:nvPicPr>
          <p:cNvPr id="5" name="Content Placeholder 4"/>
          <p:cNvPicPr>
            <a:picLocks noGrp="1" noChangeAspect="1"/>
          </p:cNvPicPr>
          <p:nvPr>
            <p:ph idx="1"/>
          </p:nvPr>
        </p:nvPicPr>
        <p:blipFill>
          <a:blip r:embed="rId2"/>
          <a:stretch>
            <a:fillRect/>
          </a:stretch>
        </p:blipFill>
        <p:spPr>
          <a:xfrm>
            <a:off x="75137" y="1644838"/>
            <a:ext cx="12080852" cy="2811316"/>
          </a:xfrm>
          <a:prstGeom prst="rect">
            <a:avLst/>
          </a:prstGeom>
        </p:spPr>
      </p:pic>
      <p:sp>
        <p:nvSpPr>
          <p:cNvPr id="4" name="Text Placeholder 3"/>
          <p:cNvSpPr>
            <a:spLocks noGrp="1"/>
          </p:cNvSpPr>
          <p:nvPr>
            <p:ph type="body" sz="quarter" idx="13"/>
          </p:nvPr>
        </p:nvSpPr>
        <p:spPr/>
        <p:txBody>
          <a:bodyPr>
            <a:normAutofit/>
          </a:bodyPr>
          <a:lstStyle/>
          <a:p>
            <a:r>
              <a:rPr lang="en-US" dirty="0" smtClean="0"/>
              <a:t>What are test cases?</a:t>
            </a:r>
            <a:endParaRPr lang="en-US" dirty="0"/>
          </a:p>
        </p:txBody>
      </p:sp>
      <p:sp>
        <p:nvSpPr>
          <p:cNvPr id="6" name="TextBox 5"/>
          <p:cNvSpPr txBox="1"/>
          <p:nvPr/>
        </p:nvSpPr>
        <p:spPr>
          <a:xfrm>
            <a:off x="756458" y="4456154"/>
            <a:ext cx="10764982" cy="2308324"/>
          </a:xfrm>
          <a:prstGeom prst="rect">
            <a:avLst/>
          </a:prstGeom>
          <a:noFill/>
        </p:spPr>
        <p:txBody>
          <a:bodyPr wrap="square" rtlCol="0">
            <a:spAutoFit/>
          </a:bodyPr>
          <a:lstStyle/>
          <a:p>
            <a:r>
              <a:rPr lang="en-US" dirty="0" smtClean="0"/>
              <a:t>As business process work was conducted, it created business process requirements.  These requirements were used to develop user stories, which are used to develop use cases.</a:t>
            </a:r>
          </a:p>
          <a:p>
            <a:endParaRPr lang="en-US" dirty="0"/>
          </a:p>
          <a:p>
            <a:r>
              <a:rPr lang="en-US" dirty="0" smtClean="0"/>
              <a:t>Use cases are then used to develop test cases and test scenarios, which are then used in user acceptance testing.</a:t>
            </a:r>
          </a:p>
          <a:p>
            <a:endParaRPr lang="en-US" dirty="0"/>
          </a:p>
          <a:p>
            <a:r>
              <a:rPr lang="en-US" dirty="0" smtClean="0"/>
              <a:t>Having these various focuses, allows the system to be tested in a variety of ways and traced back to the original business requirements. After all, systems are tools that should be </a:t>
            </a:r>
            <a:r>
              <a:rPr lang="en-US" dirty="0" smtClean="0"/>
              <a:t>designed </a:t>
            </a:r>
            <a:r>
              <a:rPr lang="en-US" dirty="0" smtClean="0"/>
              <a:t>to support business (not the other way around).</a:t>
            </a:r>
            <a:endParaRPr lang="en-US" dirty="0"/>
          </a:p>
        </p:txBody>
      </p:sp>
    </p:spTree>
    <p:extLst>
      <p:ext uri="{BB962C8B-B14F-4D97-AF65-F5344CB8AC3E}">
        <p14:creationId xmlns:p14="http://schemas.microsoft.com/office/powerpoint/2010/main" val="981263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585333" y="1547809"/>
            <a:ext cx="2537251" cy="276791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p:cNvSpPr/>
          <p:nvPr/>
        </p:nvSpPr>
        <p:spPr>
          <a:xfrm>
            <a:off x="4632993" y="1540984"/>
            <a:ext cx="2537251" cy="2767913"/>
          </a:xfrm>
          <a:prstGeom prst="rect">
            <a:avLst/>
          </a:prstGeom>
          <a:solidFill>
            <a:srgbClr val="005982"/>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Rectangle 3"/>
          <p:cNvSpPr/>
          <p:nvPr/>
        </p:nvSpPr>
        <p:spPr>
          <a:xfrm>
            <a:off x="1727759" y="1555694"/>
            <a:ext cx="2537251" cy="2767913"/>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Rectangle 1"/>
          <p:cNvSpPr/>
          <p:nvPr/>
        </p:nvSpPr>
        <p:spPr>
          <a:xfrm>
            <a:off x="0" y="2092457"/>
            <a:ext cx="12192000" cy="1457325"/>
          </a:xfrm>
          <a:prstGeom prst="rect">
            <a:avLst/>
          </a:prstGeom>
          <a:solidFill>
            <a:schemeClr val="bg1">
              <a:lumMod val="95000"/>
              <a:alpha val="27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TextBox 2"/>
          <p:cNvSpPr txBox="1"/>
          <p:nvPr/>
        </p:nvSpPr>
        <p:spPr>
          <a:xfrm>
            <a:off x="1787015" y="1548774"/>
            <a:ext cx="1578576" cy="369332"/>
          </a:xfrm>
          <a:prstGeom prst="rect">
            <a:avLst/>
          </a:prstGeom>
          <a:noFill/>
        </p:spPr>
        <p:txBody>
          <a:bodyPr wrap="square" rtlCol="0">
            <a:spAutoFit/>
          </a:bodyPr>
          <a:lstStyle/>
          <a:p>
            <a:r>
              <a:rPr lang="en-US" dirty="0" smtClean="0">
                <a:solidFill>
                  <a:srgbClr val="FFFFFF"/>
                </a:solidFill>
              </a:rPr>
              <a:t>Part 1</a:t>
            </a:r>
            <a:endParaRPr lang="en-US" dirty="0">
              <a:solidFill>
                <a:srgbClr val="FFFFFF"/>
              </a:solidFill>
            </a:endParaRPr>
          </a:p>
        </p:txBody>
      </p:sp>
      <p:sp>
        <p:nvSpPr>
          <p:cNvPr id="10" name="TextBox 9"/>
          <p:cNvSpPr txBox="1"/>
          <p:nvPr/>
        </p:nvSpPr>
        <p:spPr>
          <a:xfrm>
            <a:off x="4791708" y="1536184"/>
            <a:ext cx="1578576" cy="369332"/>
          </a:xfrm>
          <a:prstGeom prst="rect">
            <a:avLst/>
          </a:prstGeom>
          <a:noFill/>
        </p:spPr>
        <p:txBody>
          <a:bodyPr wrap="square" rtlCol="0">
            <a:spAutoFit/>
          </a:bodyPr>
          <a:lstStyle/>
          <a:p>
            <a:r>
              <a:rPr lang="en-US" dirty="0" smtClean="0">
                <a:solidFill>
                  <a:srgbClr val="FFFFFF"/>
                </a:solidFill>
              </a:rPr>
              <a:t>Part 2</a:t>
            </a:r>
            <a:endParaRPr lang="en-US" dirty="0">
              <a:solidFill>
                <a:srgbClr val="FFFFFF"/>
              </a:solidFill>
            </a:endParaRPr>
          </a:p>
        </p:txBody>
      </p:sp>
      <p:sp>
        <p:nvSpPr>
          <p:cNvPr id="11" name="TextBox 10"/>
          <p:cNvSpPr txBox="1"/>
          <p:nvPr/>
        </p:nvSpPr>
        <p:spPr>
          <a:xfrm>
            <a:off x="7770773" y="1530522"/>
            <a:ext cx="1578576" cy="369332"/>
          </a:xfrm>
          <a:prstGeom prst="rect">
            <a:avLst/>
          </a:prstGeom>
          <a:noFill/>
        </p:spPr>
        <p:txBody>
          <a:bodyPr wrap="square" rtlCol="0">
            <a:spAutoFit/>
          </a:bodyPr>
          <a:lstStyle/>
          <a:p>
            <a:r>
              <a:rPr lang="en-US" dirty="0" smtClean="0">
                <a:solidFill>
                  <a:srgbClr val="FFFFFF"/>
                </a:solidFill>
              </a:rPr>
              <a:t>Part 3</a:t>
            </a:r>
            <a:endParaRPr lang="en-US" dirty="0">
              <a:solidFill>
                <a:srgbClr val="FFFFFF"/>
              </a:solidFill>
            </a:endParaRPr>
          </a:p>
        </p:txBody>
      </p:sp>
      <p:sp>
        <p:nvSpPr>
          <p:cNvPr id="7" name="TextBox 6"/>
          <p:cNvSpPr txBox="1"/>
          <p:nvPr/>
        </p:nvSpPr>
        <p:spPr>
          <a:xfrm>
            <a:off x="1787015" y="2172513"/>
            <a:ext cx="2456500" cy="923330"/>
          </a:xfrm>
          <a:prstGeom prst="rect">
            <a:avLst/>
          </a:prstGeom>
          <a:noFill/>
        </p:spPr>
        <p:txBody>
          <a:bodyPr wrap="square" rtlCol="0">
            <a:spAutoFit/>
          </a:bodyPr>
          <a:lstStyle/>
          <a:p>
            <a:r>
              <a:rPr lang="en-US" b="1" dirty="0" smtClean="0">
                <a:solidFill>
                  <a:srgbClr val="FFFFFF"/>
                </a:solidFill>
              </a:rPr>
              <a:t>Testing Objectives:</a:t>
            </a:r>
          </a:p>
          <a:p>
            <a:r>
              <a:rPr lang="en-US" dirty="0" smtClean="0">
                <a:solidFill>
                  <a:srgbClr val="FFFFFF"/>
                </a:solidFill>
              </a:rPr>
              <a:t>What is testing and why do it?</a:t>
            </a:r>
            <a:endParaRPr lang="en-US" dirty="0">
              <a:solidFill>
                <a:srgbClr val="FFFFFF"/>
              </a:solidFill>
            </a:endParaRPr>
          </a:p>
        </p:txBody>
      </p:sp>
      <p:sp>
        <p:nvSpPr>
          <p:cNvPr id="8" name="TextBox 7"/>
          <p:cNvSpPr txBox="1"/>
          <p:nvPr/>
        </p:nvSpPr>
        <p:spPr>
          <a:xfrm>
            <a:off x="4769196" y="2156690"/>
            <a:ext cx="2447145" cy="1200329"/>
          </a:xfrm>
          <a:prstGeom prst="rect">
            <a:avLst/>
          </a:prstGeom>
          <a:noFill/>
        </p:spPr>
        <p:txBody>
          <a:bodyPr wrap="square" rtlCol="0">
            <a:spAutoFit/>
          </a:bodyPr>
          <a:lstStyle/>
          <a:p>
            <a:r>
              <a:rPr lang="en-US" b="1" dirty="0" smtClean="0">
                <a:solidFill>
                  <a:srgbClr val="FFFFFF"/>
                </a:solidFill>
              </a:rPr>
              <a:t>Testing Scope:</a:t>
            </a:r>
          </a:p>
          <a:p>
            <a:r>
              <a:rPr lang="en-US" dirty="0" smtClean="0">
                <a:solidFill>
                  <a:srgbClr val="FFFFFF"/>
                </a:solidFill>
              </a:rPr>
              <a:t>What is being tested and who are the testers?</a:t>
            </a:r>
            <a:endParaRPr lang="en-US" dirty="0">
              <a:solidFill>
                <a:srgbClr val="FFFFFF"/>
              </a:solidFill>
            </a:endParaRPr>
          </a:p>
        </p:txBody>
      </p:sp>
      <p:sp>
        <p:nvSpPr>
          <p:cNvPr id="9" name="TextBox 8"/>
          <p:cNvSpPr txBox="1"/>
          <p:nvPr/>
        </p:nvSpPr>
        <p:spPr>
          <a:xfrm>
            <a:off x="7585333" y="2175857"/>
            <a:ext cx="2760169" cy="923330"/>
          </a:xfrm>
          <a:prstGeom prst="rect">
            <a:avLst/>
          </a:prstGeom>
          <a:noFill/>
        </p:spPr>
        <p:txBody>
          <a:bodyPr wrap="square" rtlCol="0">
            <a:spAutoFit/>
          </a:bodyPr>
          <a:lstStyle/>
          <a:p>
            <a:r>
              <a:rPr lang="en-US" b="1" dirty="0" smtClean="0">
                <a:solidFill>
                  <a:srgbClr val="FFFFFF"/>
                </a:solidFill>
              </a:rPr>
              <a:t>Testing Timeline:</a:t>
            </a:r>
          </a:p>
          <a:p>
            <a:r>
              <a:rPr lang="en-US" dirty="0" smtClean="0">
                <a:solidFill>
                  <a:srgbClr val="FFFFFF"/>
                </a:solidFill>
              </a:rPr>
              <a:t>When is testing happening?</a:t>
            </a:r>
            <a:endParaRPr lang="en-US" dirty="0">
              <a:solidFill>
                <a:srgbClr val="FFFFFF"/>
              </a:solidFill>
            </a:endParaRPr>
          </a:p>
        </p:txBody>
      </p:sp>
    </p:spTree>
    <p:extLst>
      <p:ext uri="{BB962C8B-B14F-4D97-AF65-F5344CB8AC3E}">
        <p14:creationId xmlns:p14="http://schemas.microsoft.com/office/powerpoint/2010/main" val="2810696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Scope</a:t>
            </a:r>
            <a:endParaRPr lang="en-US" dirty="0"/>
          </a:p>
        </p:txBody>
      </p:sp>
      <p:sp>
        <p:nvSpPr>
          <p:cNvPr id="4" name="Text Placeholder 3"/>
          <p:cNvSpPr>
            <a:spLocks noGrp="1"/>
          </p:cNvSpPr>
          <p:nvPr>
            <p:ph type="body" sz="quarter" idx="13"/>
          </p:nvPr>
        </p:nvSpPr>
        <p:spPr/>
        <p:txBody>
          <a:bodyPr/>
          <a:lstStyle/>
          <a:p>
            <a:r>
              <a:rPr lang="en-US" dirty="0" smtClean="0"/>
              <a:t>What is being tested?</a:t>
            </a:r>
            <a:endParaRPr lang="en-US" dirty="0"/>
          </a:p>
        </p:txBody>
      </p:sp>
      <p:sp>
        <p:nvSpPr>
          <p:cNvPr id="8" name="Freeform 5"/>
          <p:cNvSpPr>
            <a:spLocks/>
          </p:cNvSpPr>
          <p:nvPr/>
        </p:nvSpPr>
        <p:spPr bwMode="auto">
          <a:xfrm>
            <a:off x="4190617" y="1947312"/>
            <a:ext cx="6866680" cy="1811421"/>
          </a:xfrm>
          <a:custGeom>
            <a:avLst/>
            <a:gdLst/>
            <a:ahLst/>
            <a:cxnLst>
              <a:cxn ang="0">
                <a:pos x="7329" y="1872"/>
              </a:cxn>
              <a:cxn ang="0">
                <a:pos x="7614" y="2454"/>
              </a:cxn>
              <a:cxn ang="0">
                <a:pos x="8116" y="3035"/>
              </a:cxn>
              <a:cxn ang="0">
                <a:pos x="8705" y="3527"/>
              </a:cxn>
              <a:cxn ang="0">
                <a:pos x="9672" y="4141"/>
              </a:cxn>
              <a:cxn ang="0">
                <a:pos x="10882" y="3999"/>
              </a:cxn>
              <a:cxn ang="0">
                <a:pos x="9614" y="3384"/>
              </a:cxn>
              <a:cxn ang="0">
                <a:pos x="8751" y="2831"/>
              </a:cxn>
              <a:cxn ang="0">
                <a:pos x="8217" y="2361"/>
              </a:cxn>
              <a:cxn ang="0">
                <a:pos x="7930" y="1987"/>
              </a:cxn>
              <a:cxn ang="0">
                <a:pos x="7802" y="1660"/>
              </a:cxn>
              <a:cxn ang="0">
                <a:pos x="3724" y="1600"/>
              </a:cxn>
              <a:cxn ang="0">
                <a:pos x="3638" y="1897"/>
              </a:cxn>
              <a:cxn ang="0">
                <a:pos x="3412" y="2238"/>
              </a:cxn>
              <a:cxn ang="0">
                <a:pos x="2960" y="2681"/>
              </a:cxn>
              <a:cxn ang="0">
                <a:pos x="2205" y="3210"/>
              </a:cxn>
              <a:cxn ang="0">
                <a:pos x="1066" y="3809"/>
              </a:cxn>
              <a:cxn ang="0">
                <a:pos x="1647" y="4246"/>
              </a:cxn>
              <a:cxn ang="0">
                <a:pos x="2522" y="3733"/>
              </a:cxn>
              <a:cxn ang="0">
                <a:pos x="3232" y="3192"/>
              </a:cxn>
              <a:cxn ang="0">
                <a:pos x="3771" y="2636"/>
              </a:cxn>
              <a:cxn ang="0">
                <a:pos x="4146" y="2005"/>
              </a:cxn>
              <a:cxn ang="0">
                <a:pos x="4243" y="1635"/>
              </a:cxn>
              <a:cxn ang="0">
                <a:pos x="4398" y="1908"/>
              </a:cxn>
              <a:cxn ang="0">
                <a:pos x="4244" y="2359"/>
              </a:cxn>
              <a:cxn ang="0">
                <a:pos x="3962" y="2835"/>
              </a:cxn>
              <a:cxn ang="0">
                <a:pos x="3483" y="3368"/>
              </a:cxn>
              <a:cxn ang="0">
                <a:pos x="2759" y="3927"/>
              </a:cxn>
              <a:cxn ang="0">
                <a:pos x="3679" y="4227"/>
              </a:cxn>
              <a:cxn ang="0">
                <a:pos x="4118" y="3828"/>
              </a:cxn>
              <a:cxn ang="0">
                <a:pos x="4409" y="3426"/>
              </a:cxn>
              <a:cxn ang="0">
                <a:pos x="4682" y="2865"/>
              </a:cxn>
              <a:cxn ang="0">
                <a:pos x="4887" y="2131"/>
              </a:cxn>
              <a:cxn ang="0">
                <a:pos x="5142" y="1721"/>
              </a:cxn>
              <a:cxn ang="0">
                <a:pos x="5051" y="2563"/>
              </a:cxn>
              <a:cxn ang="0">
                <a:pos x="4845" y="3291"/>
              </a:cxn>
              <a:cxn ang="0">
                <a:pos x="4590" y="3806"/>
              </a:cxn>
              <a:cxn ang="0">
                <a:pos x="4218" y="4260"/>
              </a:cxn>
              <a:cxn ang="0">
                <a:pos x="5596" y="3527"/>
              </a:cxn>
              <a:cxn ang="0">
                <a:pos x="5660" y="2298"/>
              </a:cxn>
              <a:cxn ang="0">
                <a:pos x="5852" y="2298"/>
              </a:cxn>
              <a:cxn ang="0">
                <a:pos x="5915" y="3527"/>
              </a:cxn>
              <a:cxn ang="0">
                <a:pos x="7293" y="4260"/>
              </a:cxn>
              <a:cxn ang="0">
                <a:pos x="6922" y="3806"/>
              </a:cxn>
              <a:cxn ang="0">
                <a:pos x="6666" y="3291"/>
              </a:cxn>
              <a:cxn ang="0">
                <a:pos x="6461" y="2563"/>
              </a:cxn>
              <a:cxn ang="0">
                <a:pos x="6370" y="1721"/>
              </a:cxn>
              <a:cxn ang="0">
                <a:pos x="6625" y="2131"/>
              </a:cxn>
              <a:cxn ang="0">
                <a:pos x="6829" y="2865"/>
              </a:cxn>
              <a:cxn ang="0">
                <a:pos x="7102" y="3426"/>
              </a:cxn>
              <a:cxn ang="0">
                <a:pos x="7394" y="3828"/>
              </a:cxn>
              <a:cxn ang="0">
                <a:pos x="7832" y="4227"/>
              </a:cxn>
              <a:cxn ang="0">
                <a:pos x="8751" y="3927"/>
              </a:cxn>
              <a:cxn ang="0">
                <a:pos x="8028" y="3368"/>
              </a:cxn>
              <a:cxn ang="0">
                <a:pos x="7550" y="2835"/>
              </a:cxn>
              <a:cxn ang="0">
                <a:pos x="7266" y="2359"/>
              </a:cxn>
              <a:cxn ang="0">
                <a:pos x="7112" y="1908"/>
              </a:cxn>
            </a:cxnLst>
            <a:rect l="0" t="0" r="r" b="b"/>
            <a:pathLst>
              <a:path w="11520" h="4260">
                <a:moveTo>
                  <a:pt x="7273" y="1600"/>
                </a:moveTo>
                <a:lnTo>
                  <a:pt x="7273" y="1600"/>
                </a:lnTo>
                <a:lnTo>
                  <a:pt x="7277" y="1635"/>
                </a:lnTo>
                <a:lnTo>
                  <a:pt x="7282" y="1668"/>
                </a:lnTo>
                <a:lnTo>
                  <a:pt x="7288" y="1703"/>
                </a:lnTo>
                <a:lnTo>
                  <a:pt x="7294" y="1737"/>
                </a:lnTo>
                <a:lnTo>
                  <a:pt x="7302" y="1771"/>
                </a:lnTo>
                <a:lnTo>
                  <a:pt x="7309" y="1804"/>
                </a:lnTo>
                <a:lnTo>
                  <a:pt x="7319" y="1839"/>
                </a:lnTo>
                <a:lnTo>
                  <a:pt x="7329" y="1872"/>
                </a:lnTo>
                <a:lnTo>
                  <a:pt x="7338" y="1906"/>
                </a:lnTo>
                <a:lnTo>
                  <a:pt x="7349" y="1939"/>
                </a:lnTo>
                <a:lnTo>
                  <a:pt x="7374" y="2005"/>
                </a:lnTo>
                <a:lnTo>
                  <a:pt x="7401" y="2072"/>
                </a:lnTo>
                <a:lnTo>
                  <a:pt x="7431" y="2137"/>
                </a:lnTo>
                <a:lnTo>
                  <a:pt x="7462" y="2202"/>
                </a:lnTo>
                <a:lnTo>
                  <a:pt x="7497" y="2265"/>
                </a:lnTo>
                <a:lnTo>
                  <a:pt x="7534" y="2329"/>
                </a:lnTo>
                <a:lnTo>
                  <a:pt x="7573" y="2392"/>
                </a:lnTo>
                <a:lnTo>
                  <a:pt x="7614" y="2454"/>
                </a:lnTo>
                <a:lnTo>
                  <a:pt x="7657" y="2516"/>
                </a:lnTo>
                <a:lnTo>
                  <a:pt x="7702" y="2576"/>
                </a:lnTo>
                <a:lnTo>
                  <a:pt x="7749" y="2636"/>
                </a:lnTo>
                <a:lnTo>
                  <a:pt x="7797" y="2696"/>
                </a:lnTo>
                <a:lnTo>
                  <a:pt x="7847" y="2754"/>
                </a:lnTo>
                <a:lnTo>
                  <a:pt x="7899" y="2812"/>
                </a:lnTo>
                <a:lnTo>
                  <a:pt x="7951" y="2870"/>
                </a:lnTo>
                <a:lnTo>
                  <a:pt x="8005" y="2925"/>
                </a:lnTo>
                <a:lnTo>
                  <a:pt x="8060" y="2980"/>
                </a:lnTo>
                <a:lnTo>
                  <a:pt x="8116" y="3035"/>
                </a:lnTo>
                <a:lnTo>
                  <a:pt x="8172" y="3089"/>
                </a:lnTo>
                <a:lnTo>
                  <a:pt x="8230" y="3141"/>
                </a:lnTo>
                <a:lnTo>
                  <a:pt x="8288" y="3192"/>
                </a:lnTo>
                <a:lnTo>
                  <a:pt x="8347" y="3244"/>
                </a:lnTo>
                <a:lnTo>
                  <a:pt x="8406" y="3293"/>
                </a:lnTo>
                <a:lnTo>
                  <a:pt x="8466" y="3342"/>
                </a:lnTo>
                <a:lnTo>
                  <a:pt x="8525" y="3390"/>
                </a:lnTo>
                <a:lnTo>
                  <a:pt x="8585" y="3437"/>
                </a:lnTo>
                <a:lnTo>
                  <a:pt x="8645" y="3482"/>
                </a:lnTo>
                <a:lnTo>
                  <a:pt x="8705" y="3527"/>
                </a:lnTo>
                <a:lnTo>
                  <a:pt x="8764" y="3570"/>
                </a:lnTo>
                <a:lnTo>
                  <a:pt x="8882" y="3653"/>
                </a:lnTo>
                <a:lnTo>
                  <a:pt x="8998" y="3733"/>
                </a:lnTo>
                <a:lnTo>
                  <a:pt x="9110" y="3806"/>
                </a:lnTo>
                <a:lnTo>
                  <a:pt x="9219" y="3876"/>
                </a:lnTo>
                <a:lnTo>
                  <a:pt x="9323" y="3940"/>
                </a:lnTo>
                <a:lnTo>
                  <a:pt x="9420" y="3998"/>
                </a:lnTo>
                <a:lnTo>
                  <a:pt x="9512" y="4052"/>
                </a:lnTo>
                <a:lnTo>
                  <a:pt x="9596" y="4099"/>
                </a:lnTo>
                <a:lnTo>
                  <a:pt x="9672" y="4141"/>
                </a:lnTo>
                <a:lnTo>
                  <a:pt x="9738" y="4176"/>
                </a:lnTo>
                <a:lnTo>
                  <a:pt x="9794" y="4206"/>
                </a:lnTo>
                <a:lnTo>
                  <a:pt x="9873" y="4246"/>
                </a:lnTo>
                <a:lnTo>
                  <a:pt x="9901" y="4260"/>
                </a:lnTo>
                <a:lnTo>
                  <a:pt x="11520" y="4260"/>
                </a:lnTo>
                <a:lnTo>
                  <a:pt x="11520" y="4260"/>
                </a:lnTo>
                <a:lnTo>
                  <a:pt x="11353" y="4194"/>
                </a:lnTo>
                <a:lnTo>
                  <a:pt x="11190" y="4129"/>
                </a:lnTo>
                <a:lnTo>
                  <a:pt x="11034" y="4064"/>
                </a:lnTo>
                <a:lnTo>
                  <a:pt x="10882" y="3999"/>
                </a:lnTo>
                <a:lnTo>
                  <a:pt x="10734" y="3935"/>
                </a:lnTo>
                <a:lnTo>
                  <a:pt x="10592" y="3871"/>
                </a:lnTo>
                <a:lnTo>
                  <a:pt x="10454" y="3809"/>
                </a:lnTo>
                <a:lnTo>
                  <a:pt x="10320" y="3746"/>
                </a:lnTo>
                <a:lnTo>
                  <a:pt x="10193" y="3685"/>
                </a:lnTo>
                <a:lnTo>
                  <a:pt x="10068" y="3623"/>
                </a:lnTo>
                <a:lnTo>
                  <a:pt x="9948" y="3562"/>
                </a:lnTo>
                <a:lnTo>
                  <a:pt x="9833" y="3502"/>
                </a:lnTo>
                <a:lnTo>
                  <a:pt x="9721" y="3443"/>
                </a:lnTo>
                <a:lnTo>
                  <a:pt x="9614" y="3384"/>
                </a:lnTo>
                <a:lnTo>
                  <a:pt x="9510" y="3325"/>
                </a:lnTo>
                <a:lnTo>
                  <a:pt x="9412" y="3267"/>
                </a:lnTo>
                <a:lnTo>
                  <a:pt x="9315" y="3210"/>
                </a:lnTo>
                <a:lnTo>
                  <a:pt x="9224" y="3154"/>
                </a:lnTo>
                <a:lnTo>
                  <a:pt x="9136" y="3098"/>
                </a:lnTo>
                <a:lnTo>
                  <a:pt x="9053" y="3043"/>
                </a:lnTo>
                <a:lnTo>
                  <a:pt x="8972" y="2990"/>
                </a:lnTo>
                <a:lnTo>
                  <a:pt x="8895" y="2936"/>
                </a:lnTo>
                <a:lnTo>
                  <a:pt x="8821" y="2883"/>
                </a:lnTo>
                <a:lnTo>
                  <a:pt x="8751" y="2831"/>
                </a:lnTo>
                <a:lnTo>
                  <a:pt x="8684" y="2781"/>
                </a:lnTo>
                <a:lnTo>
                  <a:pt x="8621" y="2730"/>
                </a:lnTo>
                <a:lnTo>
                  <a:pt x="8560" y="2681"/>
                </a:lnTo>
                <a:lnTo>
                  <a:pt x="8502" y="2633"/>
                </a:lnTo>
                <a:lnTo>
                  <a:pt x="8448" y="2586"/>
                </a:lnTo>
                <a:lnTo>
                  <a:pt x="8396" y="2539"/>
                </a:lnTo>
                <a:lnTo>
                  <a:pt x="8347" y="2493"/>
                </a:lnTo>
                <a:lnTo>
                  <a:pt x="8301" y="2447"/>
                </a:lnTo>
                <a:lnTo>
                  <a:pt x="8258" y="2404"/>
                </a:lnTo>
                <a:lnTo>
                  <a:pt x="8217" y="2361"/>
                </a:lnTo>
                <a:lnTo>
                  <a:pt x="8178" y="2318"/>
                </a:lnTo>
                <a:lnTo>
                  <a:pt x="8142" y="2277"/>
                </a:lnTo>
                <a:lnTo>
                  <a:pt x="8108" y="2238"/>
                </a:lnTo>
                <a:lnTo>
                  <a:pt x="8076" y="2199"/>
                </a:lnTo>
                <a:lnTo>
                  <a:pt x="8047" y="2161"/>
                </a:lnTo>
                <a:lnTo>
                  <a:pt x="8021" y="2125"/>
                </a:lnTo>
                <a:lnTo>
                  <a:pt x="7995" y="2088"/>
                </a:lnTo>
                <a:lnTo>
                  <a:pt x="7971" y="2054"/>
                </a:lnTo>
                <a:lnTo>
                  <a:pt x="7951" y="2020"/>
                </a:lnTo>
                <a:lnTo>
                  <a:pt x="7930" y="1987"/>
                </a:lnTo>
                <a:lnTo>
                  <a:pt x="7913" y="1956"/>
                </a:lnTo>
                <a:lnTo>
                  <a:pt x="7897" y="1926"/>
                </a:lnTo>
                <a:lnTo>
                  <a:pt x="7882" y="1897"/>
                </a:lnTo>
                <a:lnTo>
                  <a:pt x="7869" y="1869"/>
                </a:lnTo>
                <a:lnTo>
                  <a:pt x="7857" y="1843"/>
                </a:lnTo>
                <a:lnTo>
                  <a:pt x="7847" y="1818"/>
                </a:lnTo>
                <a:lnTo>
                  <a:pt x="7829" y="1771"/>
                </a:lnTo>
                <a:lnTo>
                  <a:pt x="7817" y="1729"/>
                </a:lnTo>
                <a:lnTo>
                  <a:pt x="7808" y="1691"/>
                </a:lnTo>
                <a:lnTo>
                  <a:pt x="7802" y="1660"/>
                </a:lnTo>
                <a:lnTo>
                  <a:pt x="7798" y="1635"/>
                </a:lnTo>
                <a:lnTo>
                  <a:pt x="7797" y="1614"/>
                </a:lnTo>
                <a:lnTo>
                  <a:pt x="7796" y="1600"/>
                </a:lnTo>
                <a:lnTo>
                  <a:pt x="8266" y="1600"/>
                </a:lnTo>
                <a:lnTo>
                  <a:pt x="8266" y="1584"/>
                </a:lnTo>
                <a:lnTo>
                  <a:pt x="5759" y="0"/>
                </a:lnTo>
                <a:lnTo>
                  <a:pt x="3254" y="1584"/>
                </a:lnTo>
                <a:lnTo>
                  <a:pt x="3254" y="1600"/>
                </a:lnTo>
                <a:lnTo>
                  <a:pt x="3724" y="1600"/>
                </a:lnTo>
                <a:lnTo>
                  <a:pt x="3724" y="1600"/>
                </a:lnTo>
                <a:lnTo>
                  <a:pt x="3723" y="1614"/>
                </a:lnTo>
                <a:lnTo>
                  <a:pt x="3722" y="1635"/>
                </a:lnTo>
                <a:lnTo>
                  <a:pt x="3718" y="1660"/>
                </a:lnTo>
                <a:lnTo>
                  <a:pt x="3712" y="1691"/>
                </a:lnTo>
                <a:lnTo>
                  <a:pt x="3703" y="1729"/>
                </a:lnTo>
                <a:lnTo>
                  <a:pt x="3691" y="1771"/>
                </a:lnTo>
                <a:lnTo>
                  <a:pt x="3673" y="1818"/>
                </a:lnTo>
                <a:lnTo>
                  <a:pt x="3663" y="1843"/>
                </a:lnTo>
                <a:lnTo>
                  <a:pt x="3651" y="1869"/>
                </a:lnTo>
                <a:lnTo>
                  <a:pt x="3638" y="1897"/>
                </a:lnTo>
                <a:lnTo>
                  <a:pt x="3623" y="1926"/>
                </a:lnTo>
                <a:lnTo>
                  <a:pt x="3607" y="1956"/>
                </a:lnTo>
                <a:lnTo>
                  <a:pt x="3590" y="1987"/>
                </a:lnTo>
                <a:lnTo>
                  <a:pt x="3569" y="2020"/>
                </a:lnTo>
                <a:lnTo>
                  <a:pt x="3549" y="2054"/>
                </a:lnTo>
                <a:lnTo>
                  <a:pt x="3525" y="2088"/>
                </a:lnTo>
                <a:lnTo>
                  <a:pt x="3499" y="2125"/>
                </a:lnTo>
                <a:lnTo>
                  <a:pt x="3473" y="2161"/>
                </a:lnTo>
                <a:lnTo>
                  <a:pt x="3444" y="2199"/>
                </a:lnTo>
                <a:lnTo>
                  <a:pt x="3412" y="2238"/>
                </a:lnTo>
                <a:lnTo>
                  <a:pt x="3378" y="2277"/>
                </a:lnTo>
                <a:lnTo>
                  <a:pt x="3342" y="2318"/>
                </a:lnTo>
                <a:lnTo>
                  <a:pt x="3303" y="2361"/>
                </a:lnTo>
                <a:lnTo>
                  <a:pt x="3262" y="2404"/>
                </a:lnTo>
                <a:lnTo>
                  <a:pt x="3219" y="2447"/>
                </a:lnTo>
                <a:lnTo>
                  <a:pt x="3173" y="2493"/>
                </a:lnTo>
                <a:lnTo>
                  <a:pt x="3124" y="2539"/>
                </a:lnTo>
                <a:lnTo>
                  <a:pt x="3072" y="2586"/>
                </a:lnTo>
                <a:lnTo>
                  <a:pt x="3018" y="2633"/>
                </a:lnTo>
                <a:lnTo>
                  <a:pt x="2960" y="2681"/>
                </a:lnTo>
                <a:lnTo>
                  <a:pt x="2899" y="2730"/>
                </a:lnTo>
                <a:lnTo>
                  <a:pt x="2835" y="2781"/>
                </a:lnTo>
                <a:lnTo>
                  <a:pt x="2769" y="2831"/>
                </a:lnTo>
                <a:lnTo>
                  <a:pt x="2698" y="2883"/>
                </a:lnTo>
                <a:lnTo>
                  <a:pt x="2625" y="2936"/>
                </a:lnTo>
                <a:lnTo>
                  <a:pt x="2548" y="2990"/>
                </a:lnTo>
                <a:lnTo>
                  <a:pt x="2467" y="3043"/>
                </a:lnTo>
                <a:lnTo>
                  <a:pt x="2384" y="3098"/>
                </a:lnTo>
                <a:lnTo>
                  <a:pt x="2296" y="3154"/>
                </a:lnTo>
                <a:lnTo>
                  <a:pt x="2205" y="3210"/>
                </a:lnTo>
                <a:lnTo>
                  <a:pt x="2108" y="3267"/>
                </a:lnTo>
                <a:lnTo>
                  <a:pt x="2010" y="3325"/>
                </a:lnTo>
                <a:lnTo>
                  <a:pt x="1906" y="3384"/>
                </a:lnTo>
                <a:lnTo>
                  <a:pt x="1799" y="3443"/>
                </a:lnTo>
                <a:lnTo>
                  <a:pt x="1687" y="3502"/>
                </a:lnTo>
                <a:lnTo>
                  <a:pt x="1572" y="3562"/>
                </a:lnTo>
                <a:lnTo>
                  <a:pt x="1452" y="3623"/>
                </a:lnTo>
                <a:lnTo>
                  <a:pt x="1327" y="3685"/>
                </a:lnTo>
                <a:lnTo>
                  <a:pt x="1199" y="3746"/>
                </a:lnTo>
                <a:lnTo>
                  <a:pt x="1066" y="3809"/>
                </a:lnTo>
                <a:lnTo>
                  <a:pt x="928" y="3871"/>
                </a:lnTo>
                <a:lnTo>
                  <a:pt x="786" y="3935"/>
                </a:lnTo>
                <a:lnTo>
                  <a:pt x="638" y="3999"/>
                </a:lnTo>
                <a:lnTo>
                  <a:pt x="486" y="4064"/>
                </a:lnTo>
                <a:lnTo>
                  <a:pt x="329" y="4129"/>
                </a:lnTo>
                <a:lnTo>
                  <a:pt x="167" y="4194"/>
                </a:lnTo>
                <a:lnTo>
                  <a:pt x="0" y="4260"/>
                </a:lnTo>
                <a:lnTo>
                  <a:pt x="1619" y="4260"/>
                </a:lnTo>
                <a:lnTo>
                  <a:pt x="1619" y="4260"/>
                </a:lnTo>
                <a:lnTo>
                  <a:pt x="1647" y="4246"/>
                </a:lnTo>
                <a:lnTo>
                  <a:pt x="1726" y="4206"/>
                </a:lnTo>
                <a:lnTo>
                  <a:pt x="1782" y="4176"/>
                </a:lnTo>
                <a:lnTo>
                  <a:pt x="1848" y="4141"/>
                </a:lnTo>
                <a:lnTo>
                  <a:pt x="1924" y="4099"/>
                </a:lnTo>
                <a:lnTo>
                  <a:pt x="2008" y="4052"/>
                </a:lnTo>
                <a:lnTo>
                  <a:pt x="2100" y="3998"/>
                </a:lnTo>
                <a:lnTo>
                  <a:pt x="2197" y="3940"/>
                </a:lnTo>
                <a:lnTo>
                  <a:pt x="2301" y="3876"/>
                </a:lnTo>
                <a:lnTo>
                  <a:pt x="2409" y="3806"/>
                </a:lnTo>
                <a:lnTo>
                  <a:pt x="2522" y="3733"/>
                </a:lnTo>
                <a:lnTo>
                  <a:pt x="2638" y="3653"/>
                </a:lnTo>
                <a:lnTo>
                  <a:pt x="2756" y="3570"/>
                </a:lnTo>
                <a:lnTo>
                  <a:pt x="2815" y="3527"/>
                </a:lnTo>
                <a:lnTo>
                  <a:pt x="2875" y="3482"/>
                </a:lnTo>
                <a:lnTo>
                  <a:pt x="2935" y="3437"/>
                </a:lnTo>
                <a:lnTo>
                  <a:pt x="2994" y="3390"/>
                </a:lnTo>
                <a:lnTo>
                  <a:pt x="3054" y="3342"/>
                </a:lnTo>
                <a:lnTo>
                  <a:pt x="3114" y="3293"/>
                </a:lnTo>
                <a:lnTo>
                  <a:pt x="3173" y="3244"/>
                </a:lnTo>
                <a:lnTo>
                  <a:pt x="3232" y="3192"/>
                </a:lnTo>
                <a:lnTo>
                  <a:pt x="3290" y="3141"/>
                </a:lnTo>
                <a:lnTo>
                  <a:pt x="3348" y="3089"/>
                </a:lnTo>
                <a:lnTo>
                  <a:pt x="3404" y="3035"/>
                </a:lnTo>
                <a:lnTo>
                  <a:pt x="3460" y="2980"/>
                </a:lnTo>
                <a:lnTo>
                  <a:pt x="3515" y="2925"/>
                </a:lnTo>
                <a:lnTo>
                  <a:pt x="3569" y="2870"/>
                </a:lnTo>
                <a:lnTo>
                  <a:pt x="3621" y="2812"/>
                </a:lnTo>
                <a:lnTo>
                  <a:pt x="3673" y="2754"/>
                </a:lnTo>
                <a:lnTo>
                  <a:pt x="3722" y="2696"/>
                </a:lnTo>
                <a:lnTo>
                  <a:pt x="3771" y="2636"/>
                </a:lnTo>
                <a:lnTo>
                  <a:pt x="3817" y="2576"/>
                </a:lnTo>
                <a:lnTo>
                  <a:pt x="3863" y="2516"/>
                </a:lnTo>
                <a:lnTo>
                  <a:pt x="3906" y="2454"/>
                </a:lnTo>
                <a:lnTo>
                  <a:pt x="3947" y="2392"/>
                </a:lnTo>
                <a:lnTo>
                  <a:pt x="3986" y="2329"/>
                </a:lnTo>
                <a:lnTo>
                  <a:pt x="4023" y="2265"/>
                </a:lnTo>
                <a:lnTo>
                  <a:pt x="4058" y="2202"/>
                </a:lnTo>
                <a:lnTo>
                  <a:pt x="4089" y="2137"/>
                </a:lnTo>
                <a:lnTo>
                  <a:pt x="4119" y="2072"/>
                </a:lnTo>
                <a:lnTo>
                  <a:pt x="4146" y="2005"/>
                </a:lnTo>
                <a:lnTo>
                  <a:pt x="4171" y="1939"/>
                </a:lnTo>
                <a:lnTo>
                  <a:pt x="4182" y="1906"/>
                </a:lnTo>
                <a:lnTo>
                  <a:pt x="4191" y="1872"/>
                </a:lnTo>
                <a:lnTo>
                  <a:pt x="4201" y="1839"/>
                </a:lnTo>
                <a:lnTo>
                  <a:pt x="4211" y="1804"/>
                </a:lnTo>
                <a:lnTo>
                  <a:pt x="4218" y="1771"/>
                </a:lnTo>
                <a:lnTo>
                  <a:pt x="4225" y="1737"/>
                </a:lnTo>
                <a:lnTo>
                  <a:pt x="4232" y="1703"/>
                </a:lnTo>
                <a:lnTo>
                  <a:pt x="4238" y="1668"/>
                </a:lnTo>
                <a:lnTo>
                  <a:pt x="4243" y="1635"/>
                </a:lnTo>
                <a:lnTo>
                  <a:pt x="4247" y="1600"/>
                </a:lnTo>
                <a:lnTo>
                  <a:pt x="4433" y="1600"/>
                </a:lnTo>
                <a:lnTo>
                  <a:pt x="4433" y="1600"/>
                </a:lnTo>
                <a:lnTo>
                  <a:pt x="4433" y="1639"/>
                </a:lnTo>
                <a:lnTo>
                  <a:pt x="4432" y="1668"/>
                </a:lnTo>
                <a:lnTo>
                  <a:pt x="4430" y="1704"/>
                </a:lnTo>
                <a:lnTo>
                  <a:pt x="4426" y="1747"/>
                </a:lnTo>
                <a:lnTo>
                  <a:pt x="4419" y="1795"/>
                </a:lnTo>
                <a:lnTo>
                  <a:pt x="4410" y="1849"/>
                </a:lnTo>
                <a:lnTo>
                  <a:pt x="4398" y="1908"/>
                </a:lnTo>
                <a:lnTo>
                  <a:pt x="4384" y="1972"/>
                </a:lnTo>
                <a:lnTo>
                  <a:pt x="4365" y="2040"/>
                </a:lnTo>
                <a:lnTo>
                  <a:pt x="4354" y="2076"/>
                </a:lnTo>
                <a:lnTo>
                  <a:pt x="4342" y="2114"/>
                </a:lnTo>
                <a:lnTo>
                  <a:pt x="4329" y="2152"/>
                </a:lnTo>
                <a:lnTo>
                  <a:pt x="4314" y="2192"/>
                </a:lnTo>
                <a:lnTo>
                  <a:pt x="4300" y="2232"/>
                </a:lnTo>
                <a:lnTo>
                  <a:pt x="4283" y="2273"/>
                </a:lnTo>
                <a:lnTo>
                  <a:pt x="4264" y="2316"/>
                </a:lnTo>
                <a:lnTo>
                  <a:pt x="4244" y="2359"/>
                </a:lnTo>
                <a:lnTo>
                  <a:pt x="4224" y="2403"/>
                </a:lnTo>
                <a:lnTo>
                  <a:pt x="4201" y="2448"/>
                </a:lnTo>
                <a:lnTo>
                  <a:pt x="4177" y="2494"/>
                </a:lnTo>
                <a:lnTo>
                  <a:pt x="4152" y="2541"/>
                </a:lnTo>
                <a:lnTo>
                  <a:pt x="4124" y="2588"/>
                </a:lnTo>
                <a:lnTo>
                  <a:pt x="4095" y="2636"/>
                </a:lnTo>
                <a:lnTo>
                  <a:pt x="4064" y="2684"/>
                </a:lnTo>
                <a:lnTo>
                  <a:pt x="4031" y="2735"/>
                </a:lnTo>
                <a:lnTo>
                  <a:pt x="3998" y="2784"/>
                </a:lnTo>
                <a:lnTo>
                  <a:pt x="3962" y="2835"/>
                </a:lnTo>
                <a:lnTo>
                  <a:pt x="3923" y="2887"/>
                </a:lnTo>
                <a:lnTo>
                  <a:pt x="3883" y="2938"/>
                </a:lnTo>
                <a:lnTo>
                  <a:pt x="3840" y="2990"/>
                </a:lnTo>
                <a:lnTo>
                  <a:pt x="3797" y="3043"/>
                </a:lnTo>
                <a:lnTo>
                  <a:pt x="3750" y="3096"/>
                </a:lnTo>
                <a:lnTo>
                  <a:pt x="3700" y="3150"/>
                </a:lnTo>
                <a:lnTo>
                  <a:pt x="3650" y="3204"/>
                </a:lnTo>
                <a:lnTo>
                  <a:pt x="3597" y="3258"/>
                </a:lnTo>
                <a:lnTo>
                  <a:pt x="3542" y="3314"/>
                </a:lnTo>
                <a:lnTo>
                  <a:pt x="3483" y="3368"/>
                </a:lnTo>
                <a:lnTo>
                  <a:pt x="3422" y="3423"/>
                </a:lnTo>
                <a:lnTo>
                  <a:pt x="3360" y="3479"/>
                </a:lnTo>
                <a:lnTo>
                  <a:pt x="3294" y="3534"/>
                </a:lnTo>
                <a:lnTo>
                  <a:pt x="3226" y="3591"/>
                </a:lnTo>
                <a:lnTo>
                  <a:pt x="3155" y="3646"/>
                </a:lnTo>
                <a:lnTo>
                  <a:pt x="3082" y="3703"/>
                </a:lnTo>
                <a:lnTo>
                  <a:pt x="3006" y="3758"/>
                </a:lnTo>
                <a:lnTo>
                  <a:pt x="2927" y="3815"/>
                </a:lnTo>
                <a:lnTo>
                  <a:pt x="2845" y="3870"/>
                </a:lnTo>
                <a:lnTo>
                  <a:pt x="2759" y="3927"/>
                </a:lnTo>
                <a:lnTo>
                  <a:pt x="2672" y="3982"/>
                </a:lnTo>
                <a:lnTo>
                  <a:pt x="2581" y="4039"/>
                </a:lnTo>
                <a:lnTo>
                  <a:pt x="2487" y="4094"/>
                </a:lnTo>
                <a:lnTo>
                  <a:pt x="2390" y="4149"/>
                </a:lnTo>
                <a:lnTo>
                  <a:pt x="2290" y="4205"/>
                </a:lnTo>
                <a:lnTo>
                  <a:pt x="2187" y="4260"/>
                </a:lnTo>
                <a:lnTo>
                  <a:pt x="3628" y="4260"/>
                </a:lnTo>
                <a:lnTo>
                  <a:pt x="3628" y="4260"/>
                </a:lnTo>
                <a:lnTo>
                  <a:pt x="3641" y="4252"/>
                </a:lnTo>
                <a:lnTo>
                  <a:pt x="3679" y="4227"/>
                </a:lnTo>
                <a:lnTo>
                  <a:pt x="3706" y="4209"/>
                </a:lnTo>
                <a:lnTo>
                  <a:pt x="3738" y="4187"/>
                </a:lnTo>
                <a:lnTo>
                  <a:pt x="3774" y="4159"/>
                </a:lnTo>
                <a:lnTo>
                  <a:pt x="3814" y="4128"/>
                </a:lnTo>
                <a:lnTo>
                  <a:pt x="3858" y="4090"/>
                </a:lnTo>
                <a:lnTo>
                  <a:pt x="3905" y="4048"/>
                </a:lnTo>
                <a:lnTo>
                  <a:pt x="3954" y="4001"/>
                </a:lnTo>
                <a:lnTo>
                  <a:pt x="4007" y="3949"/>
                </a:lnTo>
                <a:lnTo>
                  <a:pt x="4061" y="3892"/>
                </a:lnTo>
                <a:lnTo>
                  <a:pt x="4118" y="3828"/>
                </a:lnTo>
                <a:lnTo>
                  <a:pt x="4146" y="3794"/>
                </a:lnTo>
                <a:lnTo>
                  <a:pt x="4175" y="3759"/>
                </a:lnTo>
                <a:lnTo>
                  <a:pt x="4203" y="3723"/>
                </a:lnTo>
                <a:lnTo>
                  <a:pt x="4234" y="3685"/>
                </a:lnTo>
                <a:lnTo>
                  <a:pt x="4262" y="3646"/>
                </a:lnTo>
                <a:lnTo>
                  <a:pt x="4291" y="3604"/>
                </a:lnTo>
                <a:lnTo>
                  <a:pt x="4321" y="3562"/>
                </a:lnTo>
                <a:lnTo>
                  <a:pt x="4350" y="3519"/>
                </a:lnTo>
                <a:lnTo>
                  <a:pt x="4379" y="3473"/>
                </a:lnTo>
                <a:lnTo>
                  <a:pt x="4409" y="3426"/>
                </a:lnTo>
                <a:lnTo>
                  <a:pt x="4438" y="3376"/>
                </a:lnTo>
                <a:lnTo>
                  <a:pt x="4467" y="3326"/>
                </a:lnTo>
                <a:lnTo>
                  <a:pt x="4495" y="3274"/>
                </a:lnTo>
                <a:lnTo>
                  <a:pt x="4524" y="3221"/>
                </a:lnTo>
                <a:lnTo>
                  <a:pt x="4551" y="3166"/>
                </a:lnTo>
                <a:lnTo>
                  <a:pt x="4578" y="3109"/>
                </a:lnTo>
                <a:lnTo>
                  <a:pt x="4605" y="3050"/>
                </a:lnTo>
                <a:lnTo>
                  <a:pt x="4631" y="2990"/>
                </a:lnTo>
                <a:lnTo>
                  <a:pt x="4657" y="2929"/>
                </a:lnTo>
                <a:lnTo>
                  <a:pt x="4682" y="2865"/>
                </a:lnTo>
                <a:lnTo>
                  <a:pt x="4706" y="2800"/>
                </a:lnTo>
                <a:lnTo>
                  <a:pt x="4729" y="2732"/>
                </a:lnTo>
                <a:lnTo>
                  <a:pt x="4752" y="2664"/>
                </a:lnTo>
                <a:lnTo>
                  <a:pt x="4775" y="2593"/>
                </a:lnTo>
                <a:lnTo>
                  <a:pt x="4795" y="2521"/>
                </a:lnTo>
                <a:lnTo>
                  <a:pt x="4816" y="2446"/>
                </a:lnTo>
                <a:lnTo>
                  <a:pt x="4835" y="2370"/>
                </a:lnTo>
                <a:lnTo>
                  <a:pt x="4853" y="2292"/>
                </a:lnTo>
                <a:lnTo>
                  <a:pt x="4870" y="2212"/>
                </a:lnTo>
                <a:lnTo>
                  <a:pt x="4887" y="2131"/>
                </a:lnTo>
                <a:lnTo>
                  <a:pt x="4901" y="2048"/>
                </a:lnTo>
                <a:lnTo>
                  <a:pt x="4915" y="1962"/>
                </a:lnTo>
                <a:lnTo>
                  <a:pt x="4927" y="1874"/>
                </a:lnTo>
                <a:lnTo>
                  <a:pt x="4937" y="1785"/>
                </a:lnTo>
                <a:lnTo>
                  <a:pt x="4947" y="1694"/>
                </a:lnTo>
                <a:lnTo>
                  <a:pt x="4956" y="1600"/>
                </a:lnTo>
                <a:lnTo>
                  <a:pt x="5143" y="1600"/>
                </a:lnTo>
                <a:lnTo>
                  <a:pt x="5143" y="1600"/>
                </a:lnTo>
                <a:lnTo>
                  <a:pt x="5143" y="1645"/>
                </a:lnTo>
                <a:lnTo>
                  <a:pt x="5142" y="1721"/>
                </a:lnTo>
                <a:lnTo>
                  <a:pt x="5138" y="1827"/>
                </a:lnTo>
                <a:lnTo>
                  <a:pt x="5135" y="1890"/>
                </a:lnTo>
                <a:lnTo>
                  <a:pt x="5130" y="1957"/>
                </a:lnTo>
                <a:lnTo>
                  <a:pt x="5124" y="2031"/>
                </a:lnTo>
                <a:lnTo>
                  <a:pt x="5117" y="2110"/>
                </a:lnTo>
                <a:lnTo>
                  <a:pt x="5107" y="2193"/>
                </a:lnTo>
                <a:lnTo>
                  <a:pt x="5096" y="2280"/>
                </a:lnTo>
                <a:lnTo>
                  <a:pt x="5083" y="2371"/>
                </a:lnTo>
                <a:lnTo>
                  <a:pt x="5067" y="2465"/>
                </a:lnTo>
                <a:lnTo>
                  <a:pt x="5051" y="2563"/>
                </a:lnTo>
                <a:lnTo>
                  <a:pt x="5030" y="2663"/>
                </a:lnTo>
                <a:lnTo>
                  <a:pt x="5007" y="2765"/>
                </a:lnTo>
                <a:lnTo>
                  <a:pt x="4981" y="2868"/>
                </a:lnTo>
                <a:lnTo>
                  <a:pt x="4952" y="2973"/>
                </a:lnTo>
                <a:lnTo>
                  <a:pt x="4936" y="3026"/>
                </a:lnTo>
                <a:lnTo>
                  <a:pt x="4919" y="3079"/>
                </a:lnTo>
                <a:lnTo>
                  <a:pt x="4903" y="3132"/>
                </a:lnTo>
                <a:lnTo>
                  <a:pt x="4885" y="3185"/>
                </a:lnTo>
                <a:lnTo>
                  <a:pt x="4865" y="3238"/>
                </a:lnTo>
                <a:lnTo>
                  <a:pt x="4845" y="3291"/>
                </a:lnTo>
                <a:lnTo>
                  <a:pt x="4824" y="3344"/>
                </a:lnTo>
                <a:lnTo>
                  <a:pt x="4802" y="3397"/>
                </a:lnTo>
                <a:lnTo>
                  <a:pt x="4779" y="3449"/>
                </a:lnTo>
                <a:lnTo>
                  <a:pt x="4755" y="3502"/>
                </a:lnTo>
                <a:lnTo>
                  <a:pt x="4731" y="3553"/>
                </a:lnTo>
                <a:lnTo>
                  <a:pt x="4704" y="3605"/>
                </a:lnTo>
                <a:lnTo>
                  <a:pt x="4678" y="3656"/>
                </a:lnTo>
                <a:lnTo>
                  <a:pt x="4649" y="3706"/>
                </a:lnTo>
                <a:lnTo>
                  <a:pt x="4620" y="3757"/>
                </a:lnTo>
                <a:lnTo>
                  <a:pt x="4590" y="3806"/>
                </a:lnTo>
                <a:lnTo>
                  <a:pt x="4557" y="3856"/>
                </a:lnTo>
                <a:lnTo>
                  <a:pt x="4525" y="3904"/>
                </a:lnTo>
                <a:lnTo>
                  <a:pt x="4491" y="3952"/>
                </a:lnTo>
                <a:lnTo>
                  <a:pt x="4456" y="3999"/>
                </a:lnTo>
                <a:lnTo>
                  <a:pt x="4420" y="4045"/>
                </a:lnTo>
                <a:lnTo>
                  <a:pt x="4382" y="4089"/>
                </a:lnTo>
                <a:lnTo>
                  <a:pt x="4343" y="4134"/>
                </a:lnTo>
                <a:lnTo>
                  <a:pt x="4302" y="4177"/>
                </a:lnTo>
                <a:lnTo>
                  <a:pt x="4261" y="4219"/>
                </a:lnTo>
                <a:lnTo>
                  <a:pt x="4218" y="4260"/>
                </a:lnTo>
                <a:lnTo>
                  <a:pt x="5493" y="4260"/>
                </a:lnTo>
                <a:lnTo>
                  <a:pt x="5493" y="4260"/>
                </a:lnTo>
                <a:lnTo>
                  <a:pt x="5501" y="4229"/>
                </a:lnTo>
                <a:lnTo>
                  <a:pt x="5509" y="4189"/>
                </a:lnTo>
                <a:lnTo>
                  <a:pt x="5520" y="4130"/>
                </a:lnTo>
                <a:lnTo>
                  <a:pt x="5533" y="4053"/>
                </a:lnTo>
                <a:lnTo>
                  <a:pt x="5548" y="3954"/>
                </a:lnTo>
                <a:lnTo>
                  <a:pt x="5563" y="3835"/>
                </a:lnTo>
                <a:lnTo>
                  <a:pt x="5580" y="3693"/>
                </a:lnTo>
                <a:lnTo>
                  <a:pt x="5596" y="3527"/>
                </a:lnTo>
                <a:lnTo>
                  <a:pt x="5604" y="3434"/>
                </a:lnTo>
                <a:lnTo>
                  <a:pt x="5611" y="3336"/>
                </a:lnTo>
                <a:lnTo>
                  <a:pt x="5619" y="3231"/>
                </a:lnTo>
                <a:lnTo>
                  <a:pt x="5626" y="3119"/>
                </a:lnTo>
                <a:lnTo>
                  <a:pt x="5633" y="3000"/>
                </a:lnTo>
                <a:lnTo>
                  <a:pt x="5639" y="2875"/>
                </a:lnTo>
                <a:lnTo>
                  <a:pt x="5645" y="2741"/>
                </a:lnTo>
                <a:lnTo>
                  <a:pt x="5651" y="2601"/>
                </a:lnTo>
                <a:lnTo>
                  <a:pt x="5655" y="2453"/>
                </a:lnTo>
                <a:lnTo>
                  <a:pt x="5660" y="2298"/>
                </a:lnTo>
                <a:lnTo>
                  <a:pt x="5662" y="2135"/>
                </a:lnTo>
                <a:lnTo>
                  <a:pt x="5664" y="1966"/>
                </a:lnTo>
                <a:lnTo>
                  <a:pt x="5667" y="1786"/>
                </a:lnTo>
                <a:lnTo>
                  <a:pt x="5667" y="1600"/>
                </a:lnTo>
                <a:lnTo>
                  <a:pt x="5845" y="1600"/>
                </a:lnTo>
                <a:lnTo>
                  <a:pt x="5845" y="1600"/>
                </a:lnTo>
                <a:lnTo>
                  <a:pt x="5845" y="1786"/>
                </a:lnTo>
                <a:lnTo>
                  <a:pt x="5846" y="1966"/>
                </a:lnTo>
                <a:lnTo>
                  <a:pt x="5848" y="2135"/>
                </a:lnTo>
                <a:lnTo>
                  <a:pt x="5852" y="2298"/>
                </a:lnTo>
                <a:lnTo>
                  <a:pt x="5856" y="2453"/>
                </a:lnTo>
                <a:lnTo>
                  <a:pt x="5860" y="2601"/>
                </a:lnTo>
                <a:lnTo>
                  <a:pt x="5865" y="2741"/>
                </a:lnTo>
                <a:lnTo>
                  <a:pt x="5871" y="2875"/>
                </a:lnTo>
                <a:lnTo>
                  <a:pt x="5879" y="3000"/>
                </a:lnTo>
                <a:lnTo>
                  <a:pt x="5885" y="3119"/>
                </a:lnTo>
                <a:lnTo>
                  <a:pt x="5892" y="3231"/>
                </a:lnTo>
                <a:lnTo>
                  <a:pt x="5899" y="3336"/>
                </a:lnTo>
                <a:lnTo>
                  <a:pt x="5907" y="3434"/>
                </a:lnTo>
                <a:lnTo>
                  <a:pt x="5915" y="3527"/>
                </a:lnTo>
                <a:lnTo>
                  <a:pt x="5931" y="3693"/>
                </a:lnTo>
                <a:lnTo>
                  <a:pt x="5947" y="3835"/>
                </a:lnTo>
                <a:lnTo>
                  <a:pt x="5963" y="3954"/>
                </a:lnTo>
                <a:lnTo>
                  <a:pt x="5978" y="4053"/>
                </a:lnTo>
                <a:lnTo>
                  <a:pt x="5990" y="4130"/>
                </a:lnTo>
                <a:lnTo>
                  <a:pt x="6002" y="4189"/>
                </a:lnTo>
                <a:lnTo>
                  <a:pt x="6011" y="4229"/>
                </a:lnTo>
                <a:lnTo>
                  <a:pt x="6018" y="4260"/>
                </a:lnTo>
                <a:lnTo>
                  <a:pt x="7293" y="4260"/>
                </a:lnTo>
                <a:lnTo>
                  <a:pt x="7293" y="4260"/>
                </a:lnTo>
                <a:lnTo>
                  <a:pt x="7250" y="4219"/>
                </a:lnTo>
                <a:lnTo>
                  <a:pt x="7208" y="4177"/>
                </a:lnTo>
                <a:lnTo>
                  <a:pt x="7169" y="4134"/>
                </a:lnTo>
                <a:lnTo>
                  <a:pt x="7129" y="4089"/>
                </a:lnTo>
                <a:lnTo>
                  <a:pt x="7092" y="4045"/>
                </a:lnTo>
                <a:lnTo>
                  <a:pt x="7055" y="3999"/>
                </a:lnTo>
                <a:lnTo>
                  <a:pt x="7021" y="3952"/>
                </a:lnTo>
                <a:lnTo>
                  <a:pt x="6986" y="3904"/>
                </a:lnTo>
                <a:lnTo>
                  <a:pt x="6953" y="3856"/>
                </a:lnTo>
                <a:lnTo>
                  <a:pt x="6922" y="3806"/>
                </a:lnTo>
                <a:lnTo>
                  <a:pt x="6892" y="3757"/>
                </a:lnTo>
                <a:lnTo>
                  <a:pt x="6862" y="3706"/>
                </a:lnTo>
                <a:lnTo>
                  <a:pt x="6834" y="3656"/>
                </a:lnTo>
                <a:lnTo>
                  <a:pt x="6808" y="3605"/>
                </a:lnTo>
                <a:lnTo>
                  <a:pt x="6781" y="3553"/>
                </a:lnTo>
                <a:lnTo>
                  <a:pt x="6756" y="3502"/>
                </a:lnTo>
                <a:lnTo>
                  <a:pt x="6732" y="3449"/>
                </a:lnTo>
                <a:lnTo>
                  <a:pt x="6709" y="3397"/>
                </a:lnTo>
                <a:lnTo>
                  <a:pt x="6687" y="3344"/>
                </a:lnTo>
                <a:lnTo>
                  <a:pt x="6666" y="3291"/>
                </a:lnTo>
                <a:lnTo>
                  <a:pt x="6646" y="3238"/>
                </a:lnTo>
                <a:lnTo>
                  <a:pt x="6627" y="3185"/>
                </a:lnTo>
                <a:lnTo>
                  <a:pt x="6609" y="3132"/>
                </a:lnTo>
                <a:lnTo>
                  <a:pt x="6591" y="3079"/>
                </a:lnTo>
                <a:lnTo>
                  <a:pt x="6575" y="3026"/>
                </a:lnTo>
                <a:lnTo>
                  <a:pt x="6560" y="2973"/>
                </a:lnTo>
                <a:lnTo>
                  <a:pt x="6530" y="2868"/>
                </a:lnTo>
                <a:lnTo>
                  <a:pt x="6504" y="2765"/>
                </a:lnTo>
                <a:lnTo>
                  <a:pt x="6481" y="2663"/>
                </a:lnTo>
                <a:lnTo>
                  <a:pt x="6461" y="2563"/>
                </a:lnTo>
                <a:lnTo>
                  <a:pt x="6443" y="2465"/>
                </a:lnTo>
                <a:lnTo>
                  <a:pt x="6428" y="2371"/>
                </a:lnTo>
                <a:lnTo>
                  <a:pt x="6415" y="2280"/>
                </a:lnTo>
                <a:lnTo>
                  <a:pt x="6403" y="2193"/>
                </a:lnTo>
                <a:lnTo>
                  <a:pt x="6395" y="2110"/>
                </a:lnTo>
                <a:lnTo>
                  <a:pt x="6388" y="2031"/>
                </a:lnTo>
                <a:lnTo>
                  <a:pt x="6382" y="1957"/>
                </a:lnTo>
                <a:lnTo>
                  <a:pt x="6377" y="1890"/>
                </a:lnTo>
                <a:lnTo>
                  <a:pt x="6373" y="1827"/>
                </a:lnTo>
                <a:lnTo>
                  <a:pt x="6370" y="1721"/>
                </a:lnTo>
                <a:lnTo>
                  <a:pt x="6368" y="1645"/>
                </a:lnTo>
                <a:lnTo>
                  <a:pt x="6368" y="1600"/>
                </a:lnTo>
                <a:lnTo>
                  <a:pt x="6555" y="1600"/>
                </a:lnTo>
                <a:lnTo>
                  <a:pt x="6555" y="1600"/>
                </a:lnTo>
                <a:lnTo>
                  <a:pt x="6563" y="1694"/>
                </a:lnTo>
                <a:lnTo>
                  <a:pt x="6573" y="1785"/>
                </a:lnTo>
                <a:lnTo>
                  <a:pt x="6584" y="1874"/>
                </a:lnTo>
                <a:lnTo>
                  <a:pt x="6596" y="1962"/>
                </a:lnTo>
                <a:lnTo>
                  <a:pt x="6610" y="2048"/>
                </a:lnTo>
                <a:lnTo>
                  <a:pt x="6625" y="2131"/>
                </a:lnTo>
                <a:lnTo>
                  <a:pt x="6640" y="2212"/>
                </a:lnTo>
                <a:lnTo>
                  <a:pt x="6658" y="2292"/>
                </a:lnTo>
                <a:lnTo>
                  <a:pt x="6676" y="2370"/>
                </a:lnTo>
                <a:lnTo>
                  <a:pt x="6696" y="2446"/>
                </a:lnTo>
                <a:lnTo>
                  <a:pt x="6715" y="2521"/>
                </a:lnTo>
                <a:lnTo>
                  <a:pt x="6737" y="2593"/>
                </a:lnTo>
                <a:lnTo>
                  <a:pt x="6758" y="2664"/>
                </a:lnTo>
                <a:lnTo>
                  <a:pt x="6781" y="2732"/>
                </a:lnTo>
                <a:lnTo>
                  <a:pt x="6805" y="2800"/>
                </a:lnTo>
                <a:lnTo>
                  <a:pt x="6829" y="2865"/>
                </a:lnTo>
                <a:lnTo>
                  <a:pt x="6854" y="2929"/>
                </a:lnTo>
                <a:lnTo>
                  <a:pt x="6880" y="2990"/>
                </a:lnTo>
                <a:lnTo>
                  <a:pt x="6906" y="3050"/>
                </a:lnTo>
                <a:lnTo>
                  <a:pt x="6933" y="3109"/>
                </a:lnTo>
                <a:lnTo>
                  <a:pt x="6960" y="3166"/>
                </a:lnTo>
                <a:lnTo>
                  <a:pt x="6988" y="3221"/>
                </a:lnTo>
                <a:lnTo>
                  <a:pt x="7016" y="3274"/>
                </a:lnTo>
                <a:lnTo>
                  <a:pt x="7045" y="3326"/>
                </a:lnTo>
                <a:lnTo>
                  <a:pt x="7073" y="3376"/>
                </a:lnTo>
                <a:lnTo>
                  <a:pt x="7102" y="3426"/>
                </a:lnTo>
                <a:lnTo>
                  <a:pt x="7131" y="3473"/>
                </a:lnTo>
                <a:lnTo>
                  <a:pt x="7160" y="3519"/>
                </a:lnTo>
                <a:lnTo>
                  <a:pt x="7190" y="3562"/>
                </a:lnTo>
                <a:lnTo>
                  <a:pt x="7219" y="3604"/>
                </a:lnTo>
                <a:lnTo>
                  <a:pt x="7249" y="3646"/>
                </a:lnTo>
                <a:lnTo>
                  <a:pt x="7278" y="3685"/>
                </a:lnTo>
                <a:lnTo>
                  <a:pt x="7307" y="3723"/>
                </a:lnTo>
                <a:lnTo>
                  <a:pt x="7336" y="3759"/>
                </a:lnTo>
                <a:lnTo>
                  <a:pt x="7365" y="3794"/>
                </a:lnTo>
                <a:lnTo>
                  <a:pt x="7394" y="3828"/>
                </a:lnTo>
                <a:lnTo>
                  <a:pt x="7450" y="3892"/>
                </a:lnTo>
                <a:lnTo>
                  <a:pt x="7504" y="3949"/>
                </a:lnTo>
                <a:lnTo>
                  <a:pt x="7556" y="4001"/>
                </a:lnTo>
                <a:lnTo>
                  <a:pt x="7607" y="4048"/>
                </a:lnTo>
                <a:lnTo>
                  <a:pt x="7654" y="4090"/>
                </a:lnTo>
                <a:lnTo>
                  <a:pt x="7697" y="4128"/>
                </a:lnTo>
                <a:lnTo>
                  <a:pt x="7738" y="4159"/>
                </a:lnTo>
                <a:lnTo>
                  <a:pt x="7774" y="4187"/>
                </a:lnTo>
                <a:lnTo>
                  <a:pt x="7805" y="4209"/>
                </a:lnTo>
                <a:lnTo>
                  <a:pt x="7832" y="4227"/>
                </a:lnTo>
                <a:lnTo>
                  <a:pt x="7869" y="4252"/>
                </a:lnTo>
                <a:lnTo>
                  <a:pt x="7882" y="4260"/>
                </a:lnTo>
                <a:lnTo>
                  <a:pt x="9324" y="4260"/>
                </a:lnTo>
                <a:lnTo>
                  <a:pt x="9324" y="4260"/>
                </a:lnTo>
                <a:lnTo>
                  <a:pt x="9220" y="4205"/>
                </a:lnTo>
                <a:lnTo>
                  <a:pt x="9120" y="4149"/>
                </a:lnTo>
                <a:lnTo>
                  <a:pt x="9024" y="4094"/>
                </a:lnTo>
                <a:lnTo>
                  <a:pt x="8930" y="4039"/>
                </a:lnTo>
                <a:lnTo>
                  <a:pt x="8839" y="3982"/>
                </a:lnTo>
                <a:lnTo>
                  <a:pt x="8751" y="3927"/>
                </a:lnTo>
                <a:lnTo>
                  <a:pt x="8667" y="3870"/>
                </a:lnTo>
                <a:lnTo>
                  <a:pt x="8585" y="3815"/>
                </a:lnTo>
                <a:lnTo>
                  <a:pt x="8506" y="3758"/>
                </a:lnTo>
                <a:lnTo>
                  <a:pt x="8430" y="3703"/>
                </a:lnTo>
                <a:lnTo>
                  <a:pt x="8356" y="3646"/>
                </a:lnTo>
                <a:lnTo>
                  <a:pt x="8285" y="3591"/>
                </a:lnTo>
                <a:lnTo>
                  <a:pt x="8217" y="3534"/>
                </a:lnTo>
                <a:lnTo>
                  <a:pt x="8152" y="3479"/>
                </a:lnTo>
                <a:lnTo>
                  <a:pt x="8088" y="3423"/>
                </a:lnTo>
                <a:lnTo>
                  <a:pt x="8028" y="3368"/>
                </a:lnTo>
                <a:lnTo>
                  <a:pt x="7970" y="3314"/>
                </a:lnTo>
                <a:lnTo>
                  <a:pt x="7915" y="3258"/>
                </a:lnTo>
                <a:lnTo>
                  <a:pt x="7862" y="3204"/>
                </a:lnTo>
                <a:lnTo>
                  <a:pt x="7810" y="3150"/>
                </a:lnTo>
                <a:lnTo>
                  <a:pt x="7762" y="3096"/>
                </a:lnTo>
                <a:lnTo>
                  <a:pt x="7715" y="3043"/>
                </a:lnTo>
                <a:lnTo>
                  <a:pt x="7670" y="2990"/>
                </a:lnTo>
                <a:lnTo>
                  <a:pt x="7628" y="2938"/>
                </a:lnTo>
                <a:lnTo>
                  <a:pt x="7589" y="2887"/>
                </a:lnTo>
                <a:lnTo>
                  <a:pt x="7550" y="2835"/>
                </a:lnTo>
                <a:lnTo>
                  <a:pt x="7514" y="2784"/>
                </a:lnTo>
                <a:lnTo>
                  <a:pt x="7479" y="2735"/>
                </a:lnTo>
                <a:lnTo>
                  <a:pt x="7447" y="2684"/>
                </a:lnTo>
                <a:lnTo>
                  <a:pt x="7416" y="2636"/>
                </a:lnTo>
                <a:lnTo>
                  <a:pt x="7388" y="2588"/>
                </a:lnTo>
                <a:lnTo>
                  <a:pt x="7360" y="2541"/>
                </a:lnTo>
                <a:lnTo>
                  <a:pt x="7335" y="2494"/>
                </a:lnTo>
                <a:lnTo>
                  <a:pt x="7311" y="2448"/>
                </a:lnTo>
                <a:lnTo>
                  <a:pt x="7288" y="2403"/>
                </a:lnTo>
                <a:lnTo>
                  <a:pt x="7266" y="2359"/>
                </a:lnTo>
                <a:lnTo>
                  <a:pt x="7247" y="2316"/>
                </a:lnTo>
                <a:lnTo>
                  <a:pt x="7229" y="2273"/>
                </a:lnTo>
                <a:lnTo>
                  <a:pt x="7212" y="2232"/>
                </a:lnTo>
                <a:lnTo>
                  <a:pt x="7196" y="2192"/>
                </a:lnTo>
                <a:lnTo>
                  <a:pt x="7182" y="2152"/>
                </a:lnTo>
                <a:lnTo>
                  <a:pt x="7169" y="2114"/>
                </a:lnTo>
                <a:lnTo>
                  <a:pt x="7157" y="2076"/>
                </a:lnTo>
                <a:lnTo>
                  <a:pt x="7146" y="2040"/>
                </a:lnTo>
                <a:lnTo>
                  <a:pt x="7128" y="1972"/>
                </a:lnTo>
                <a:lnTo>
                  <a:pt x="7112" y="1908"/>
                </a:lnTo>
                <a:lnTo>
                  <a:pt x="7101" y="1849"/>
                </a:lnTo>
                <a:lnTo>
                  <a:pt x="7092" y="1795"/>
                </a:lnTo>
                <a:lnTo>
                  <a:pt x="7086" y="1747"/>
                </a:lnTo>
                <a:lnTo>
                  <a:pt x="7082" y="1704"/>
                </a:lnTo>
                <a:lnTo>
                  <a:pt x="7080" y="1668"/>
                </a:lnTo>
                <a:lnTo>
                  <a:pt x="7078" y="1639"/>
                </a:lnTo>
                <a:lnTo>
                  <a:pt x="7078" y="1600"/>
                </a:lnTo>
                <a:lnTo>
                  <a:pt x="7273" y="1600"/>
                </a:lnTo>
                <a:close/>
              </a:path>
            </a:pathLst>
          </a:custGeom>
          <a:gradFill flip="none" rotWithShape="1">
            <a:gsLst>
              <a:gs pos="0">
                <a:srgbClr val="FFFFFF">
                  <a:alpha val="0"/>
                </a:srgbClr>
              </a:gs>
              <a:gs pos="70000">
                <a:srgbClr val="666666"/>
              </a:gs>
              <a:gs pos="28000">
                <a:srgbClr val="B0B0B0"/>
              </a:gs>
            </a:gsLst>
            <a:lin ang="16200000" scaled="0"/>
            <a:tileRect/>
          </a:gradFill>
          <a:ln w="9525">
            <a:noFill/>
            <a:miter lim="800000"/>
            <a:headEnd/>
            <a:tailEnd/>
          </a:ln>
        </p:spPr>
        <p:txBody>
          <a:bodyPr wrap="none" anchor="ctr"/>
          <a:lstStyle/>
          <a:p>
            <a:endParaRPr lang="en-US"/>
          </a:p>
        </p:txBody>
      </p:sp>
      <p:grpSp>
        <p:nvGrpSpPr>
          <p:cNvPr id="35" name="Group 34"/>
          <p:cNvGrpSpPr/>
          <p:nvPr/>
        </p:nvGrpSpPr>
        <p:grpSpPr>
          <a:xfrm>
            <a:off x="6023757" y="437051"/>
            <a:ext cx="3200400" cy="1522952"/>
            <a:chOff x="4838543" y="765658"/>
            <a:chExt cx="3200400" cy="1522952"/>
          </a:xfrm>
        </p:grpSpPr>
        <p:grpSp>
          <p:nvGrpSpPr>
            <p:cNvPr id="34" name="Group 33"/>
            <p:cNvGrpSpPr/>
            <p:nvPr/>
          </p:nvGrpSpPr>
          <p:grpSpPr>
            <a:xfrm>
              <a:off x="5323622" y="765658"/>
              <a:ext cx="2174256" cy="1522952"/>
              <a:chOff x="5323622" y="765658"/>
              <a:chExt cx="2174256" cy="1522952"/>
            </a:xfrm>
          </p:grpSpPr>
          <p:pic>
            <p:nvPicPr>
              <p:cNvPr id="16" name="laptop.png" descr="/Users/mike/Desktop/laptop.png"/>
              <p:cNvPicPr>
                <a:picLocks noChangeAspect="1"/>
              </p:cNvPicPr>
              <p:nvPr/>
            </p:nvPicPr>
            <p:blipFill>
              <a:blip r:embed="rId2"/>
              <a:stretch>
                <a:fillRect/>
              </a:stretch>
            </p:blipFill>
            <p:spPr>
              <a:xfrm>
                <a:off x="5323622" y="765658"/>
                <a:ext cx="2174256" cy="1522952"/>
              </a:xfrm>
              <a:prstGeom prst="rect">
                <a:avLst/>
              </a:prstGeom>
            </p:spPr>
          </p:pic>
          <p:sp>
            <p:nvSpPr>
              <p:cNvPr id="31" name="Rectangle 30"/>
              <p:cNvSpPr/>
              <p:nvPr/>
            </p:nvSpPr>
            <p:spPr>
              <a:xfrm>
                <a:off x="5654352" y="849086"/>
                <a:ext cx="1573698" cy="94239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bwMode="auto">
            <a:xfrm>
              <a:off x="4838543" y="1041674"/>
              <a:ext cx="3200400" cy="278608"/>
            </a:xfrm>
            <a:prstGeom prst="rect">
              <a:avLst/>
            </a:prstGeom>
            <a:noFill/>
            <a:ln w="9525" cap="flat" cmpd="sng" algn="ctr">
              <a:noFill/>
              <a:prstDash val="sysDash"/>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622300">
                <a:lnSpc>
                  <a:spcPct val="80000"/>
                </a:lnSpc>
              </a:pPr>
              <a:r>
                <a:rPr lang="en-US" dirty="0" err="1" smtClean="0">
                  <a:solidFill>
                    <a:schemeClr val="bg1"/>
                  </a:solidFill>
                  <a:latin typeface="Arial Narrow"/>
                  <a:cs typeface="Arial Narrow"/>
                </a:rPr>
                <a:t>Kuali</a:t>
              </a:r>
              <a:r>
                <a:rPr lang="en-US" dirty="0" smtClean="0">
                  <a:solidFill>
                    <a:schemeClr val="bg1"/>
                  </a:solidFill>
                  <a:latin typeface="Arial Narrow"/>
                  <a:cs typeface="Arial Narrow"/>
                </a:rPr>
                <a:t> </a:t>
              </a:r>
            </a:p>
            <a:p>
              <a:pPr algn="ctr" defTabSz="622300">
                <a:lnSpc>
                  <a:spcPct val="80000"/>
                </a:lnSpc>
              </a:pPr>
              <a:r>
                <a:rPr lang="en-US" dirty="0" smtClean="0">
                  <a:solidFill>
                    <a:schemeClr val="bg1"/>
                  </a:solidFill>
                  <a:latin typeface="Arial Narrow"/>
                  <a:cs typeface="Arial Narrow"/>
                </a:rPr>
                <a:t>Research System</a:t>
              </a:r>
              <a:endParaRPr lang="en-US" dirty="0">
                <a:solidFill>
                  <a:schemeClr val="bg1"/>
                </a:solidFill>
                <a:latin typeface="Arial Narrow"/>
                <a:cs typeface="Arial Narrow"/>
              </a:endParaRPr>
            </a:p>
            <a:p>
              <a:pPr algn="ctr" defTabSz="622300">
                <a:lnSpc>
                  <a:spcPct val="80000"/>
                </a:lnSpc>
              </a:pPr>
              <a:endParaRPr lang="en-US" sz="1400" dirty="0">
                <a:solidFill>
                  <a:srgbClr val="414141"/>
                </a:solidFill>
                <a:latin typeface="Arial Narrow"/>
                <a:cs typeface="Arial Narrow"/>
              </a:endParaRPr>
            </a:p>
          </p:txBody>
        </p:sp>
      </p:grpSp>
      <p:grpSp>
        <p:nvGrpSpPr>
          <p:cNvPr id="59" name="Group 58"/>
          <p:cNvGrpSpPr/>
          <p:nvPr/>
        </p:nvGrpSpPr>
        <p:grpSpPr>
          <a:xfrm>
            <a:off x="3937558" y="3620279"/>
            <a:ext cx="7203223" cy="2753864"/>
            <a:chOff x="2780532" y="3685593"/>
            <a:chExt cx="7203223" cy="2753864"/>
          </a:xfrm>
        </p:grpSpPr>
        <p:sp>
          <p:nvSpPr>
            <p:cNvPr id="7" name="Rectangle 6"/>
            <p:cNvSpPr/>
            <p:nvPr/>
          </p:nvSpPr>
          <p:spPr>
            <a:xfrm>
              <a:off x="2780532" y="3685593"/>
              <a:ext cx="7203223" cy="2753864"/>
            </a:xfrm>
            <a:prstGeom prst="rect">
              <a:avLst/>
            </a:prstGeom>
            <a:solidFill>
              <a:schemeClr val="bg1">
                <a:lumMod val="9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2964237" y="3888581"/>
              <a:ext cx="1445103" cy="1061940"/>
              <a:chOff x="1535590" y="2665277"/>
              <a:chExt cx="1445103" cy="1061940"/>
            </a:xfrm>
            <a:effectLst>
              <a:glow rad="63500">
                <a:schemeClr val="accent3">
                  <a:satMod val="175000"/>
                  <a:alpha val="40000"/>
                </a:schemeClr>
              </a:glow>
            </a:effectLst>
          </p:grpSpPr>
          <p:sp>
            <p:nvSpPr>
              <p:cNvPr id="5" name="Rounded Rectangle 4"/>
              <p:cNvSpPr/>
              <p:nvPr/>
            </p:nvSpPr>
            <p:spPr>
              <a:xfrm>
                <a:off x="1535590" y="2665277"/>
                <a:ext cx="1445103" cy="106194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bwMode="auto">
              <a:xfrm>
                <a:off x="1551037" y="2841493"/>
                <a:ext cx="1414210" cy="619069"/>
              </a:xfrm>
              <a:prstGeom prst="rect">
                <a:avLst/>
              </a:prstGeom>
              <a:noFill/>
              <a:ln w="9525" cap="flat" cmpd="sng" algn="ctr">
                <a:noFill/>
                <a:prstDash val="sys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622300">
                  <a:lnSpc>
                    <a:spcPct val="80000"/>
                  </a:lnSpc>
                </a:pPr>
                <a:r>
                  <a:rPr lang="en-US" sz="1200" dirty="0" smtClean="0">
                    <a:solidFill>
                      <a:srgbClr val="666666"/>
                    </a:solidFill>
                    <a:latin typeface="Arial Narrow"/>
                    <a:cs typeface="Arial Narrow"/>
                  </a:rPr>
                  <a:t>COEUS DATA MIGRATION SCRIPTS</a:t>
                </a:r>
                <a:endParaRPr lang="en-US" sz="1200" dirty="0">
                  <a:solidFill>
                    <a:srgbClr val="666666"/>
                  </a:solidFill>
                  <a:latin typeface="Arial Narrow"/>
                  <a:cs typeface="Arial Narrow"/>
                </a:endParaRPr>
              </a:p>
            </p:txBody>
          </p:sp>
        </p:grpSp>
        <p:grpSp>
          <p:nvGrpSpPr>
            <p:cNvPr id="24" name="Group 23"/>
            <p:cNvGrpSpPr/>
            <p:nvPr/>
          </p:nvGrpSpPr>
          <p:grpSpPr>
            <a:xfrm>
              <a:off x="8304448" y="5262261"/>
              <a:ext cx="1445103" cy="1061940"/>
              <a:chOff x="10019128" y="1847843"/>
              <a:chExt cx="1445103" cy="1061940"/>
            </a:xfrm>
            <a:effectLst>
              <a:glow rad="63500">
                <a:schemeClr val="accent3">
                  <a:satMod val="175000"/>
                  <a:alpha val="40000"/>
                </a:schemeClr>
              </a:glow>
            </a:effectLst>
          </p:grpSpPr>
          <p:sp>
            <p:nvSpPr>
              <p:cNvPr id="23" name="Rounded Rectangle 22"/>
              <p:cNvSpPr/>
              <p:nvPr/>
            </p:nvSpPr>
            <p:spPr>
              <a:xfrm>
                <a:off x="10019128" y="1847843"/>
                <a:ext cx="1445103" cy="106194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bwMode="auto">
              <a:xfrm>
                <a:off x="10034574" y="2063981"/>
                <a:ext cx="1414210" cy="619069"/>
              </a:xfrm>
              <a:prstGeom prst="rect">
                <a:avLst/>
              </a:prstGeom>
              <a:noFill/>
              <a:ln w="9525" cap="flat" cmpd="sng" algn="ctr">
                <a:noFill/>
                <a:prstDash val="sys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622300">
                  <a:lnSpc>
                    <a:spcPct val="80000"/>
                  </a:lnSpc>
                </a:pPr>
                <a:r>
                  <a:rPr lang="en-US" sz="1200" dirty="0" smtClean="0">
                    <a:solidFill>
                      <a:srgbClr val="666666"/>
                    </a:solidFill>
                    <a:latin typeface="Arial Narrow"/>
                    <a:cs typeface="Arial Narrow"/>
                  </a:rPr>
                  <a:t>UCSD DATA ANALYTICS OF KR DATA</a:t>
                </a:r>
                <a:endParaRPr lang="en-US" sz="1200" dirty="0">
                  <a:solidFill>
                    <a:srgbClr val="666666"/>
                  </a:solidFill>
                  <a:latin typeface="Arial Narrow"/>
                  <a:cs typeface="Arial Narrow"/>
                </a:endParaRPr>
              </a:p>
            </p:txBody>
          </p:sp>
        </p:grpSp>
        <p:grpSp>
          <p:nvGrpSpPr>
            <p:cNvPr id="25" name="Group 24"/>
            <p:cNvGrpSpPr/>
            <p:nvPr/>
          </p:nvGrpSpPr>
          <p:grpSpPr>
            <a:xfrm>
              <a:off x="6497262" y="4426970"/>
              <a:ext cx="3236842" cy="558298"/>
              <a:chOff x="10094583" y="1863442"/>
              <a:chExt cx="1445104" cy="619069"/>
            </a:xfrm>
            <a:effectLst>
              <a:glow rad="63500">
                <a:schemeClr val="accent3">
                  <a:satMod val="175000"/>
                  <a:alpha val="40000"/>
                </a:schemeClr>
              </a:glow>
            </a:effectLst>
          </p:grpSpPr>
          <p:sp>
            <p:nvSpPr>
              <p:cNvPr id="22" name="Rounded Rectangle 21"/>
              <p:cNvSpPr/>
              <p:nvPr/>
            </p:nvSpPr>
            <p:spPr>
              <a:xfrm>
                <a:off x="10094583" y="1908137"/>
                <a:ext cx="1445103" cy="499896"/>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bwMode="auto">
              <a:xfrm>
                <a:off x="10125477" y="1863442"/>
                <a:ext cx="1414210" cy="619069"/>
              </a:xfrm>
              <a:prstGeom prst="rect">
                <a:avLst/>
              </a:prstGeom>
              <a:noFill/>
              <a:ln w="9525" cap="flat" cmpd="sng" algn="ctr">
                <a:noFill/>
                <a:prstDash val="sys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622300">
                  <a:lnSpc>
                    <a:spcPct val="80000"/>
                  </a:lnSpc>
                </a:pPr>
                <a:r>
                  <a:rPr lang="en-US" sz="1050" dirty="0" smtClean="0">
                    <a:solidFill>
                      <a:srgbClr val="666666"/>
                    </a:solidFill>
                    <a:latin typeface="Arial Narrow"/>
                    <a:cs typeface="Arial Narrow"/>
                  </a:rPr>
                  <a:t>CUSTOM FIELDS, MODIFICATIONS AND WORKFLOWS</a:t>
                </a:r>
                <a:endParaRPr lang="en-US" sz="1050" dirty="0">
                  <a:solidFill>
                    <a:srgbClr val="666666"/>
                  </a:solidFill>
                  <a:latin typeface="Arial Narrow"/>
                  <a:cs typeface="Arial Narrow"/>
                </a:endParaRPr>
              </a:p>
            </p:txBody>
          </p:sp>
        </p:grpSp>
        <p:grpSp>
          <p:nvGrpSpPr>
            <p:cNvPr id="26" name="Group 25"/>
            <p:cNvGrpSpPr/>
            <p:nvPr/>
          </p:nvGrpSpPr>
          <p:grpSpPr>
            <a:xfrm>
              <a:off x="4755379" y="5246910"/>
              <a:ext cx="1445103" cy="1061940"/>
              <a:chOff x="9908593" y="1875607"/>
              <a:chExt cx="1445103" cy="1061940"/>
            </a:xfrm>
            <a:effectLst>
              <a:glow rad="63500">
                <a:schemeClr val="accent3">
                  <a:satMod val="175000"/>
                  <a:alpha val="40000"/>
                </a:schemeClr>
              </a:glow>
            </a:effectLst>
          </p:grpSpPr>
          <p:sp>
            <p:nvSpPr>
              <p:cNvPr id="18" name="Rounded Rectangle 17"/>
              <p:cNvSpPr/>
              <p:nvPr/>
            </p:nvSpPr>
            <p:spPr>
              <a:xfrm>
                <a:off x="9908593" y="1875607"/>
                <a:ext cx="1445103" cy="106194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bwMode="auto">
              <a:xfrm>
                <a:off x="9915312" y="2249578"/>
                <a:ext cx="1411890" cy="304798"/>
              </a:xfrm>
              <a:prstGeom prst="rect">
                <a:avLst/>
              </a:prstGeom>
              <a:noFill/>
              <a:ln w="9525" cap="flat" cmpd="sng" algn="ctr">
                <a:noFill/>
                <a:prstDash val="sys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622300">
                  <a:lnSpc>
                    <a:spcPct val="80000"/>
                  </a:lnSpc>
                </a:pPr>
                <a:r>
                  <a:rPr lang="en-US" sz="1200" dirty="0" smtClean="0">
                    <a:solidFill>
                      <a:srgbClr val="666666"/>
                    </a:solidFill>
                    <a:latin typeface="Arial Narrow"/>
                    <a:cs typeface="Arial Narrow"/>
                  </a:rPr>
                  <a:t>DATA INTEGRATIONS</a:t>
                </a:r>
                <a:endParaRPr lang="en-US" sz="1200" dirty="0">
                  <a:solidFill>
                    <a:srgbClr val="666666"/>
                  </a:solidFill>
                  <a:latin typeface="Arial Narrow"/>
                  <a:cs typeface="Arial Narrow"/>
                </a:endParaRPr>
              </a:p>
            </p:txBody>
          </p:sp>
        </p:grpSp>
        <p:grpSp>
          <p:nvGrpSpPr>
            <p:cNvPr id="27" name="Group 26"/>
            <p:cNvGrpSpPr/>
            <p:nvPr/>
          </p:nvGrpSpPr>
          <p:grpSpPr>
            <a:xfrm>
              <a:off x="6529914" y="5262261"/>
              <a:ext cx="1445103" cy="1061940"/>
              <a:chOff x="9953169" y="1788228"/>
              <a:chExt cx="1445103" cy="1061940"/>
            </a:xfrm>
            <a:effectLst>
              <a:glow rad="63500">
                <a:schemeClr val="accent3">
                  <a:satMod val="175000"/>
                  <a:alpha val="40000"/>
                </a:schemeClr>
              </a:glow>
            </a:effectLst>
          </p:grpSpPr>
          <p:sp>
            <p:nvSpPr>
              <p:cNvPr id="21" name="Rounded Rectangle 20"/>
              <p:cNvSpPr/>
              <p:nvPr/>
            </p:nvSpPr>
            <p:spPr>
              <a:xfrm>
                <a:off x="9953169" y="1788228"/>
                <a:ext cx="1445103" cy="106194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bwMode="auto">
              <a:xfrm>
                <a:off x="9969775" y="2142760"/>
                <a:ext cx="1411890" cy="304798"/>
              </a:xfrm>
              <a:prstGeom prst="rect">
                <a:avLst/>
              </a:prstGeom>
              <a:noFill/>
              <a:ln w="9525" cap="flat" cmpd="sng" algn="ctr">
                <a:noFill/>
                <a:prstDash val="sys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622300">
                  <a:lnSpc>
                    <a:spcPct val="80000"/>
                  </a:lnSpc>
                </a:pPr>
                <a:r>
                  <a:rPr lang="en-US" sz="1200" dirty="0" smtClean="0">
                    <a:solidFill>
                      <a:srgbClr val="666666"/>
                    </a:solidFill>
                    <a:latin typeface="Arial Narrow"/>
                    <a:cs typeface="Arial Narrow"/>
                  </a:rPr>
                  <a:t>KUALI DASHBOARD</a:t>
                </a:r>
                <a:endParaRPr lang="en-US" sz="1200" dirty="0">
                  <a:solidFill>
                    <a:srgbClr val="666666"/>
                  </a:solidFill>
                  <a:latin typeface="Arial Narrow"/>
                  <a:cs typeface="Arial Narrow"/>
                </a:endParaRPr>
              </a:p>
            </p:txBody>
          </p:sp>
        </p:grpSp>
        <p:grpSp>
          <p:nvGrpSpPr>
            <p:cNvPr id="28" name="Group 27"/>
            <p:cNvGrpSpPr/>
            <p:nvPr/>
          </p:nvGrpSpPr>
          <p:grpSpPr>
            <a:xfrm>
              <a:off x="4770229" y="3884690"/>
              <a:ext cx="1445103" cy="1061940"/>
              <a:chOff x="9960399" y="1989678"/>
              <a:chExt cx="1445103" cy="1061940"/>
            </a:xfrm>
            <a:effectLst>
              <a:glow rad="63500">
                <a:schemeClr val="accent3">
                  <a:satMod val="175000"/>
                  <a:alpha val="40000"/>
                </a:schemeClr>
              </a:glow>
            </a:effectLst>
          </p:grpSpPr>
          <p:sp>
            <p:nvSpPr>
              <p:cNvPr id="20" name="Rounded Rectangle 19"/>
              <p:cNvSpPr/>
              <p:nvPr/>
            </p:nvSpPr>
            <p:spPr>
              <a:xfrm>
                <a:off x="9960399" y="1989678"/>
                <a:ext cx="1445103" cy="106194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auto">
              <a:xfrm>
                <a:off x="9981961" y="2222424"/>
                <a:ext cx="1414210" cy="619069"/>
              </a:xfrm>
              <a:prstGeom prst="rect">
                <a:avLst/>
              </a:prstGeom>
              <a:noFill/>
              <a:ln w="9525" cap="flat" cmpd="sng" algn="ctr">
                <a:noFill/>
                <a:prstDash val="sys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622300">
                  <a:lnSpc>
                    <a:spcPct val="80000"/>
                  </a:lnSpc>
                </a:pPr>
                <a:r>
                  <a:rPr lang="en-US" sz="1200" dirty="0" smtClean="0">
                    <a:solidFill>
                      <a:srgbClr val="666666"/>
                    </a:solidFill>
                    <a:latin typeface="Arial Narrow"/>
                    <a:cs typeface="Arial Narrow"/>
                  </a:rPr>
                  <a:t>KR APPLICATION CONFIGURATION</a:t>
                </a:r>
                <a:endParaRPr lang="en-US" sz="1200" dirty="0">
                  <a:solidFill>
                    <a:srgbClr val="666666"/>
                  </a:solidFill>
                  <a:latin typeface="Arial Narrow"/>
                  <a:cs typeface="Arial Narrow"/>
                </a:endParaRPr>
              </a:p>
            </p:txBody>
          </p:sp>
        </p:grpSp>
        <p:grpSp>
          <p:nvGrpSpPr>
            <p:cNvPr id="29" name="Group 28"/>
            <p:cNvGrpSpPr/>
            <p:nvPr/>
          </p:nvGrpSpPr>
          <p:grpSpPr>
            <a:xfrm>
              <a:off x="2980844" y="5233958"/>
              <a:ext cx="1445103" cy="1061940"/>
              <a:chOff x="9845280" y="1911886"/>
              <a:chExt cx="1445103" cy="1061940"/>
            </a:xfrm>
            <a:effectLst>
              <a:glow rad="63500">
                <a:schemeClr val="accent3">
                  <a:satMod val="175000"/>
                  <a:alpha val="40000"/>
                </a:schemeClr>
              </a:glow>
            </a:effectLst>
          </p:grpSpPr>
          <p:sp>
            <p:nvSpPr>
              <p:cNvPr id="19" name="Rounded Rectangle 18"/>
              <p:cNvSpPr/>
              <p:nvPr/>
            </p:nvSpPr>
            <p:spPr>
              <a:xfrm>
                <a:off x="9845280" y="1911886"/>
                <a:ext cx="1445103" cy="106194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bwMode="auto">
              <a:xfrm>
                <a:off x="9845280" y="2282463"/>
                <a:ext cx="1411890" cy="304798"/>
              </a:xfrm>
              <a:prstGeom prst="rect">
                <a:avLst/>
              </a:prstGeom>
              <a:noFill/>
              <a:ln w="9525" cap="flat" cmpd="sng" algn="ctr">
                <a:noFill/>
                <a:prstDash val="sys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622300">
                  <a:lnSpc>
                    <a:spcPct val="80000"/>
                  </a:lnSpc>
                </a:pPr>
                <a:r>
                  <a:rPr lang="en-US" sz="1200" dirty="0" smtClean="0">
                    <a:solidFill>
                      <a:srgbClr val="666666"/>
                    </a:solidFill>
                    <a:latin typeface="Arial Narrow"/>
                    <a:cs typeface="Arial Narrow"/>
                  </a:rPr>
                  <a:t>KUALI REPORTS</a:t>
                </a:r>
                <a:endParaRPr lang="en-US" sz="1200" dirty="0">
                  <a:solidFill>
                    <a:srgbClr val="666666"/>
                  </a:solidFill>
                  <a:latin typeface="Arial Narrow"/>
                  <a:cs typeface="Arial Narrow"/>
                </a:endParaRPr>
              </a:p>
            </p:txBody>
          </p:sp>
        </p:grpSp>
        <p:grpSp>
          <p:nvGrpSpPr>
            <p:cNvPr id="38" name="Group 37"/>
            <p:cNvGrpSpPr/>
            <p:nvPr/>
          </p:nvGrpSpPr>
          <p:grpSpPr>
            <a:xfrm>
              <a:off x="6497259" y="3910247"/>
              <a:ext cx="3236843" cy="464084"/>
              <a:chOff x="7011290" y="3897891"/>
              <a:chExt cx="3087291" cy="464084"/>
            </a:xfrm>
          </p:grpSpPr>
          <p:sp>
            <p:nvSpPr>
              <p:cNvPr id="36" name="Rounded Rectangle 35"/>
              <p:cNvSpPr/>
              <p:nvPr/>
            </p:nvSpPr>
            <p:spPr>
              <a:xfrm>
                <a:off x="7011290" y="3897891"/>
                <a:ext cx="3087291" cy="464084"/>
              </a:xfrm>
              <a:prstGeom prst="roundRect">
                <a:avLst/>
              </a:prstGeom>
              <a:solidFill>
                <a:schemeClr val="accent2">
                  <a:lumMod val="20000"/>
                  <a:lumOff val="80000"/>
                </a:schemeClr>
              </a:solidFill>
              <a:ln>
                <a:solidFill>
                  <a:schemeClr val="accent2">
                    <a:lumMod val="20000"/>
                    <a:lumOff val="80000"/>
                  </a:schemeClr>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bwMode="auto">
              <a:xfrm>
                <a:off x="7096715" y="3945519"/>
                <a:ext cx="2916439" cy="415143"/>
              </a:xfrm>
              <a:prstGeom prst="rect">
                <a:avLst/>
              </a:prstGeom>
              <a:noFill/>
              <a:ln w="9525" cap="flat" cmpd="sng" algn="ctr">
                <a:noFill/>
                <a:prstDash val="sys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622300">
                  <a:lnSpc>
                    <a:spcPct val="80000"/>
                  </a:lnSpc>
                </a:pPr>
                <a:r>
                  <a:rPr lang="en-US" sz="1000" dirty="0" smtClean="0">
                    <a:solidFill>
                      <a:srgbClr val="666666"/>
                    </a:solidFill>
                    <a:latin typeface="Arial Narrow"/>
                    <a:cs typeface="Arial Narrow"/>
                  </a:rPr>
                  <a:t>USER INTERFACE FOR:</a:t>
                </a:r>
              </a:p>
              <a:p>
                <a:pPr algn="ctr" defTabSz="622300">
                  <a:lnSpc>
                    <a:spcPct val="80000"/>
                  </a:lnSpc>
                </a:pPr>
                <a:r>
                  <a:rPr lang="en-US" sz="1000" dirty="0" smtClean="0">
                    <a:solidFill>
                      <a:srgbClr val="666666"/>
                    </a:solidFill>
                    <a:latin typeface="Arial Narrow"/>
                    <a:cs typeface="Arial Narrow"/>
                  </a:rPr>
                  <a:t>PROPOSAL DEVELOPMENT, INSTITUTIONAL PROPOSAL, NEGOTIATION, AWARD, AND SUBAWARD MODULES</a:t>
                </a:r>
                <a:endParaRPr lang="en-US" sz="1000" dirty="0">
                  <a:solidFill>
                    <a:srgbClr val="666666"/>
                  </a:solidFill>
                  <a:latin typeface="Arial Narrow"/>
                  <a:cs typeface="Arial Narrow"/>
                </a:endParaRPr>
              </a:p>
            </p:txBody>
          </p:sp>
        </p:grpSp>
        <p:cxnSp>
          <p:nvCxnSpPr>
            <p:cNvPr id="40" name="Elbow Connector 39"/>
            <p:cNvCxnSpPr>
              <a:stCxn id="20" idx="3"/>
              <a:endCxn id="36" idx="1"/>
            </p:cNvCxnSpPr>
            <p:nvPr/>
          </p:nvCxnSpPr>
          <p:spPr>
            <a:xfrm flipV="1">
              <a:off x="6215332" y="4142289"/>
              <a:ext cx="281927" cy="273371"/>
            </a:xfrm>
            <a:prstGeom prst="bentConnector3">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20" idx="3"/>
              <a:endCxn id="22" idx="1"/>
            </p:cNvCxnSpPr>
            <p:nvPr/>
          </p:nvCxnSpPr>
          <p:spPr>
            <a:xfrm>
              <a:off x="6215332" y="4415660"/>
              <a:ext cx="281930" cy="277030"/>
            </a:xfrm>
            <a:prstGeom prst="bentConnector3">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75806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Scope	</a:t>
            </a:r>
            <a:endParaRPr lang="en-US" dirty="0"/>
          </a:p>
        </p:txBody>
      </p:sp>
      <p:sp>
        <p:nvSpPr>
          <p:cNvPr id="4" name="Text Placeholder 3"/>
          <p:cNvSpPr>
            <a:spLocks noGrp="1"/>
          </p:cNvSpPr>
          <p:nvPr>
            <p:ph type="body" sz="quarter" idx="13"/>
          </p:nvPr>
        </p:nvSpPr>
        <p:spPr/>
        <p:txBody>
          <a:bodyPr/>
          <a:lstStyle/>
          <a:p>
            <a:r>
              <a:rPr lang="en-US" dirty="0" smtClean="0"/>
              <a:t>Levels of testing</a:t>
            </a:r>
            <a:endParaRPr lang="en-US" dirty="0"/>
          </a:p>
        </p:txBody>
      </p:sp>
      <p:graphicFrame>
        <p:nvGraphicFramePr>
          <p:cNvPr id="3" name="Diagram 2"/>
          <p:cNvGraphicFramePr/>
          <p:nvPr>
            <p:extLst>
              <p:ext uri="{D42A27DB-BD31-4B8C-83A1-F6EECF244321}">
                <p14:modId xmlns:p14="http://schemas.microsoft.com/office/powerpoint/2010/main" val="74048872"/>
              </p:ext>
            </p:extLst>
          </p:nvPr>
        </p:nvGraphicFramePr>
        <p:xfrm>
          <a:off x="2797110" y="69323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5658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ESR Theme">
  <a:themeElements>
    <a:clrScheme name="ESR ">
      <a:dk1>
        <a:srgbClr val="05BFD5"/>
      </a:dk1>
      <a:lt1>
        <a:srgbClr val="FFFFFF"/>
      </a:lt1>
      <a:dk2>
        <a:srgbClr val="585958"/>
      </a:dk2>
      <a:lt2>
        <a:srgbClr val="FFFFFF"/>
      </a:lt2>
      <a:accent1>
        <a:srgbClr val="05BFD5"/>
      </a:accent1>
      <a:accent2>
        <a:srgbClr val="006390"/>
      </a:accent2>
      <a:accent3>
        <a:srgbClr val="A5A5A5"/>
      </a:accent3>
      <a:accent4>
        <a:srgbClr val="2E3772"/>
      </a:accent4>
      <a:accent5>
        <a:srgbClr val="FDFFFC"/>
      </a:accent5>
      <a:accent6>
        <a:srgbClr val="F5F6FF"/>
      </a:accent6>
      <a:hlink>
        <a:srgbClr val="2E3772"/>
      </a:hlink>
      <a:folHlink>
        <a:srgbClr val="D3751C"/>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R Theme" id="{75AEB2B2-71ED-4D41-BCE3-400E6FEEE5BC}" vid="{4D6E260F-031E-3D48-B148-479FDF7CB3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8084</TotalTime>
  <Words>2016</Words>
  <Application>Microsoft Office PowerPoint</Application>
  <PresentationFormat>Widescreen</PresentationFormat>
  <Paragraphs>358</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Arial Narrow</vt:lpstr>
      <vt:lpstr>calibri</vt:lpstr>
      <vt:lpstr>calibri</vt:lpstr>
      <vt:lpstr>Calibri Light</vt:lpstr>
      <vt:lpstr>Wingdings</vt:lpstr>
      <vt:lpstr>ESR Theme</vt:lpstr>
      <vt:lpstr>KR Testing Strategy</vt:lpstr>
      <vt:lpstr>Validate</vt:lpstr>
      <vt:lpstr>PowerPoint Presentation</vt:lpstr>
      <vt:lpstr>PowerPoint Presentation</vt:lpstr>
      <vt:lpstr>Testing Objectives</vt:lpstr>
      <vt:lpstr>Testing Case Design and Traceability</vt:lpstr>
      <vt:lpstr>PowerPoint Presentation</vt:lpstr>
      <vt:lpstr>Testing Scope</vt:lpstr>
      <vt:lpstr>Testing Scope </vt:lpstr>
      <vt:lpstr>Testing Scope </vt:lpstr>
      <vt:lpstr>Testing Scope </vt:lpstr>
      <vt:lpstr>Testing Scope </vt:lpstr>
      <vt:lpstr>Testing Scope </vt:lpstr>
      <vt:lpstr>Testing Scope </vt:lpstr>
      <vt:lpstr>Testing Scope </vt:lpstr>
      <vt:lpstr>Testing Scope </vt:lpstr>
      <vt:lpstr>Testing Scope </vt:lpstr>
      <vt:lpstr>Testing Scope </vt:lpstr>
      <vt:lpstr>Testing Scope </vt:lpstr>
      <vt:lpstr>PowerPoint Presentation</vt:lpstr>
      <vt:lpstr>Testing Teams </vt:lpstr>
      <vt:lpstr>PowerPoint Presentation</vt:lpstr>
      <vt:lpstr>Testing Roadmap Draft</vt:lpstr>
      <vt:lpstr>PowerPoint Presentation</vt:lpstr>
    </vt:vector>
  </TitlesOfParts>
  <Company>University of California, San Diego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Nicole</dc:creator>
  <cp:lastModifiedBy>Mejia, Francisco</cp:lastModifiedBy>
  <cp:revision>126</cp:revision>
  <dcterms:created xsi:type="dcterms:W3CDTF">2018-11-29T21:32:30Z</dcterms:created>
  <dcterms:modified xsi:type="dcterms:W3CDTF">2019-04-02T16:40:06Z</dcterms:modified>
</cp:coreProperties>
</file>